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3"/>
    <p:sldMasterId id="2147483649" r:id="rId4"/>
    <p:sldMasterId id="2147483650" r:id="rId5"/>
  </p:sldMasterIdLst>
  <p:notesMasterIdLst>
    <p:notesMasterId r:id="rId6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x="9144000" cy="6858000" type="screen4x3"/>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134" y="-1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3.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1">
            <a:extLst>
              <a:ext uri="{FF2B5EF4-FFF2-40B4-BE49-F238E27FC236}">
                <a16:creationId xmlns:a16="http://schemas.microsoft.com/office/drawing/2014/main" id="{53E83022-595C-3327-1491-F9B8613CC313}"/>
              </a:ext>
            </a:extLst>
          </p:cNvPr>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4099" name="Text Box 2">
            <a:extLst>
              <a:ext uri="{FF2B5EF4-FFF2-40B4-BE49-F238E27FC236}">
                <a16:creationId xmlns:a16="http://schemas.microsoft.com/office/drawing/2014/main" id="{1AB069DC-2C5F-39AF-01C0-231A8804716A}"/>
              </a:ext>
            </a:extLst>
          </p:cNvPr>
          <p:cNvSpPr txBox="1">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2" name="Rectangle 3">
            <a:extLst>
              <a:ext uri="{FF2B5EF4-FFF2-40B4-BE49-F238E27FC236}">
                <a16:creationId xmlns:a16="http://schemas.microsoft.com/office/drawing/2014/main" id="{9E42B3DA-A00D-05B3-1D12-C416D01015EC}"/>
              </a:ext>
            </a:extLst>
          </p:cNvPr>
          <p:cNvSpPr>
            <a:spLocks noGrp="1" noChangeArrowheads="1"/>
          </p:cNvSpPr>
          <p:nvPr>
            <p:ph type="dt"/>
          </p:nvPr>
        </p:nvSpPr>
        <p:spPr bwMode="auto">
          <a:xfrm>
            <a:off x="3884613" y="0"/>
            <a:ext cx="2970212" cy="455613"/>
          </a:xfrm>
          <a:prstGeom prst="rect">
            <a:avLst/>
          </a:prstGeom>
          <a:noFill/>
          <a:ln>
            <a:noFill/>
          </a:ln>
          <a:effectLst/>
        </p:spPr>
        <p:txBody>
          <a:bodyPr vert="horz" wrap="square" lIns="90000" tIns="46800" rIns="90000" bIns="46800" numCol="1" anchor="t" anchorCtr="0" compatLnSpc="1">
            <a:prstTxWarp prst="textNoShape">
              <a:avLst/>
            </a:prstTxWarp>
          </a:bodyPr>
          <a:lstStyle>
            <a:lvl1pPr marL="215900" indent="-215900" algn="r" eaLnBrk="1" hangingPunct="1">
              <a:spcBef>
                <a:spcPts val="13"/>
              </a:spcBef>
              <a:spcAft>
                <a:spcPts val="13"/>
              </a:spcAft>
              <a:buClr>
                <a:srgbClr val="000000"/>
              </a:buClr>
              <a:buSzPct val="45000"/>
              <a:buFont typeface="Wingdings" panose="05000000000000000000"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cs typeface="Segoe UI" panose="020B0502040204020203" pitchFamily="34" charset="0"/>
              </a:defRPr>
            </a:lvl1pPr>
          </a:lstStyle>
          <a:p>
            <a:pPr>
              <a:defRPr/>
            </a:pPr>
            <a:endParaRPr lang="en-US" altLang="en-US"/>
          </a:p>
        </p:txBody>
      </p:sp>
      <p:sp>
        <p:nvSpPr>
          <p:cNvPr id="4101" name="Rectangle 4">
            <a:extLst>
              <a:ext uri="{FF2B5EF4-FFF2-40B4-BE49-F238E27FC236}">
                <a16:creationId xmlns:a16="http://schemas.microsoft.com/office/drawing/2014/main" id="{198DB62F-01A7-CE0E-9D05-2743637321D5}"/>
              </a:ext>
            </a:extLst>
          </p:cNvPr>
          <p:cNvSpPr>
            <a:spLocks noGrp="1" noChangeArrowheads="1"/>
          </p:cNvSpPr>
          <p:nvPr>
            <p:ph type="sldImg"/>
          </p:nvPr>
        </p:nvSpPr>
        <p:spPr bwMode="auto">
          <a:xfrm>
            <a:off x="1143000" y="685800"/>
            <a:ext cx="4570413" cy="3427413"/>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a:extLst>
              <a:ext uri="{FF2B5EF4-FFF2-40B4-BE49-F238E27FC236}">
                <a16:creationId xmlns:a16="http://schemas.microsoft.com/office/drawing/2014/main" id="{48DCF675-3C85-AC23-5CE7-348F37E130DD}"/>
              </a:ext>
            </a:extLst>
          </p:cNvPr>
          <p:cNvSpPr>
            <a:spLocks noGrp="1" noChangeArrowheads="1"/>
          </p:cNvSpPr>
          <p:nvPr>
            <p:ph type="body"/>
          </p:nvPr>
        </p:nvSpPr>
        <p:spPr bwMode="auto">
          <a:xfrm>
            <a:off x="685800" y="4343400"/>
            <a:ext cx="5484813" cy="4113213"/>
          </a:xfrm>
          <a:prstGeom prst="rect">
            <a:avLst/>
          </a:prstGeom>
          <a:noFill/>
          <a:ln>
            <a:noFill/>
          </a:ln>
          <a:effectLst/>
        </p:spPr>
        <p:txBody>
          <a:bodyPr vert="horz" wrap="square" lIns="90000" tIns="46800" rIns="90000" bIns="46800" numCol="1" anchor="t" anchorCtr="0" compatLnSpc="1">
            <a:prstTxWarp prst="textNoShape">
              <a:avLst/>
            </a:prstTxWarp>
          </a:bodyPr>
          <a:lstStyle/>
          <a:p>
            <a:pPr lvl="0"/>
            <a:endParaRPr lang="en-US" altLang="en-US" noProof="0"/>
          </a:p>
        </p:txBody>
      </p:sp>
      <p:sp>
        <p:nvSpPr>
          <p:cNvPr id="4103" name="Text Box 6">
            <a:extLst>
              <a:ext uri="{FF2B5EF4-FFF2-40B4-BE49-F238E27FC236}">
                <a16:creationId xmlns:a16="http://schemas.microsoft.com/office/drawing/2014/main" id="{D4FB1E8F-7F78-C070-2A08-9CC346675A3F}"/>
              </a:ext>
            </a:extLst>
          </p:cNvPr>
          <p:cNvSpPr txBox="1">
            <a:spLocks noChangeArrowheads="1"/>
          </p:cNvSpPr>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4" name="Rectangle 7">
            <a:extLst>
              <a:ext uri="{FF2B5EF4-FFF2-40B4-BE49-F238E27FC236}">
                <a16:creationId xmlns:a16="http://schemas.microsoft.com/office/drawing/2014/main" id="{0DF592EE-D0F4-910C-A204-B7C09D3DEC28}"/>
              </a:ext>
            </a:extLst>
          </p:cNvPr>
          <p:cNvSpPr>
            <a:spLocks noGrp="1" noChangeArrowheads="1"/>
          </p:cNvSpPr>
          <p:nvPr>
            <p:ph type="sldNum"/>
          </p:nvPr>
        </p:nvSpPr>
        <p:spPr bwMode="auto">
          <a:xfrm>
            <a:off x="3884613" y="8685213"/>
            <a:ext cx="2970212" cy="455612"/>
          </a:xfrm>
          <a:prstGeom prst="rect">
            <a:avLst/>
          </a:prstGeom>
          <a:noFill/>
          <a:ln>
            <a:noFill/>
          </a:ln>
          <a:effectLst/>
        </p:spPr>
        <p:txBody>
          <a:bodyPr vert="horz" wrap="square" lIns="90000" tIns="46800" rIns="90000" bIns="46800" numCol="1" anchor="b" anchorCtr="0" compatLnSpc="1">
            <a:prstTxWarp prst="textNoShape">
              <a:avLst/>
            </a:prstTxWarp>
          </a:bodyPr>
          <a:lstStyle>
            <a:lvl1pPr marL="215900" indent="-215900" algn="r" eaLnBrk="1" hangingPunct="1">
              <a:spcBef>
                <a:spcPts val="13"/>
              </a:spcBef>
              <a:spcAft>
                <a:spcPts val="13"/>
              </a:spcAft>
              <a:buClr>
                <a:srgbClr val="000000"/>
              </a:buClr>
              <a:buSzPct val="45000"/>
              <a:buFont typeface="Wingdings" panose="05000000000000000000" pitchFamily="2" charset="2"/>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smtClean="0">
                <a:solidFill>
                  <a:srgbClr val="000000"/>
                </a:solidFill>
                <a:latin typeface="Times New Roman" panose="02020603050405020304" pitchFamily="18" charset="0"/>
                <a:cs typeface="Segoe UI" panose="020B0502040204020203" pitchFamily="34" charset="0"/>
              </a:defRPr>
            </a:lvl1pPr>
          </a:lstStyle>
          <a:p>
            <a:pPr>
              <a:defRPr/>
            </a:pPr>
            <a:fld id="{DA4920FE-1D5E-4D88-AC36-606CC9C7624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A63C6297-2017-A7C5-ACD3-68352EC0B47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129D429C-89E7-4BAD-A445-D53DE422C982}"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6147" name="Rectangle 1">
            <a:extLst>
              <a:ext uri="{FF2B5EF4-FFF2-40B4-BE49-F238E27FC236}">
                <a16:creationId xmlns:a16="http://schemas.microsoft.com/office/drawing/2014/main" id="{E98EC980-129B-EBB8-27DB-7F757921B03B}"/>
              </a:ext>
            </a:extLst>
          </p:cNvPr>
          <p:cNvSpPr txBox="1">
            <a:spLocks noChangeArrowheads="1" noTextEdit="1"/>
          </p:cNvSpPr>
          <p:nvPr>
            <p:ph type="sldImg"/>
          </p:nvPr>
        </p:nvSpPr>
        <p:spPr>
          <a:xfrm>
            <a:off x="1143000" y="695325"/>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a:extLst>
              <a:ext uri="{FF2B5EF4-FFF2-40B4-BE49-F238E27FC236}">
                <a16:creationId xmlns:a16="http://schemas.microsoft.com/office/drawing/2014/main" id="{DDB6C60E-2D3D-0D05-A43A-DA608DA0DD1E}"/>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8310EC74-08A3-C4D9-F662-70F5B0EAA47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3D9751C-10E3-4EC4-9C05-A4F234F65861}"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8195" name="Rectangle 1">
            <a:extLst>
              <a:ext uri="{FF2B5EF4-FFF2-40B4-BE49-F238E27FC236}">
                <a16:creationId xmlns:a16="http://schemas.microsoft.com/office/drawing/2014/main" id="{72C3DBED-A2D8-7986-F90D-738EF9270A70}"/>
              </a:ext>
            </a:extLst>
          </p:cNvPr>
          <p:cNvSpPr txBox="1">
            <a:spLocks noChangeArrowheads="1" noTextEdit="1"/>
          </p:cNvSpPr>
          <p:nvPr>
            <p:ph type="sldImg"/>
          </p:nvPr>
        </p:nvSpPr>
        <p:spPr>
          <a:xfrm>
            <a:off x="1143000" y="695325"/>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a:extLst>
              <a:ext uri="{FF2B5EF4-FFF2-40B4-BE49-F238E27FC236}">
                <a16:creationId xmlns:a16="http://schemas.microsoft.com/office/drawing/2014/main" id="{5CC47061-A4B7-ED67-8028-D9559AD44910}"/>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0EEAEC8B-0DA0-AE22-847E-1F4BD24F1CA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60829589-0F09-48BA-A1B8-19719E385B73}"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0243" name="Rectangle 1">
            <a:extLst>
              <a:ext uri="{FF2B5EF4-FFF2-40B4-BE49-F238E27FC236}">
                <a16:creationId xmlns:a16="http://schemas.microsoft.com/office/drawing/2014/main" id="{97EF1451-4B79-054D-34EE-A73AE1444BB8}"/>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a:extLst>
              <a:ext uri="{FF2B5EF4-FFF2-40B4-BE49-F238E27FC236}">
                <a16:creationId xmlns:a16="http://schemas.microsoft.com/office/drawing/2014/main" id="{8A7D463E-2728-2D9C-83B0-FF0932E07CF2}"/>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A85416B2-2D48-1B4F-FF6E-ED61AC6855E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24229D6C-8EEC-4E23-8616-A93B329EE502}"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2291" name="Rectangle 1">
            <a:extLst>
              <a:ext uri="{FF2B5EF4-FFF2-40B4-BE49-F238E27FC236}">
                <a16:creationId xmlns:a16="http://schemas.microsoft.com/office/drawing/2014/main" id="{10208F2C-7477-E85E-78BA-B694E2BA3F38}"/>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Rectangle 2">
            <a:extLst>
              <a:ext uri="{FF2B5EF4-FFF2-40B4-BE49-F238E27FC236}">
                <a16:creationId xmlns:a16="http://schemas.microsoft.com/office/drawing/2014/main" id="{7D24C548-3D34-7013-EC10-D5EDBFB18367}"/>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B627BDE1-91D7-A04F-610B-FFF7C3EC523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C501F42C-13E9-4650-AEEE-FDD6DE1CE7FF}"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5</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4339" name="Rectangle 1">
            <a:extLst>
              <a:ext uri="{FF2B5EF4-FFF2-40B4-BE49-F238E27FC236}">
                <a16:creationId xmlns:a16="http://schemas.microsoft.com/office/drawing/2014/main" id="{95BF9BD7-EE3E-45D3-B360-F36D52939DDD}"/>
              </a:ext>
            </a:extLst>
          </p:cNvPr>
          <p:cNvSpPr txBox="1">
            <a:spLocks noChangeArrowheads="1" noTextEdit="1"/>
          </p:cNvSpPr>
          <p:nvPr>
            <p:ph type="sldImg"/>
          </p:nvPr>
        </p:nvSpPr>
        <p:spPr>
          <a:xfrm>
            <a:off x="1143000" y="695325"/>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a:extLst>
              <a:ext uri="{FF2B5EF4-FFF2-40B4-BE49-F238E27FC236}">
                <a16:creationId xmlns:a16="http://schemas.microsoft.com/office/drawing/2014/main" id="{C8FF6D45-ED33-84FD-D7FE-69DB435930B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9951E95F-9661-E710-A085-C2280FE8284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7089E9DF-C8CB-46AE-B8F8-5DF5AC53820D}"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6</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6387" name="Rectangle 1">
            <a:extLst>
              <a:ext uri="{FF2B5EF4-FFF2-40B4-BE49-F238E27FC236}">
                <a16:creationId xmlns:a16="http://schemas.microsoft.com/office/drawing/2014/main" id="{1F559C21-973A-D8BF-D75B-D3B594CD411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a:extLst>
              <a:ext uri="{FF2B5EF4-FFF2-40B4-BE49-F238E27FC236}">
                <a16:creationId xmlns:a16="http://schemas.microsoft.com/office/drawing/2014/main" id="{22E46BCB-7712-E1D3-5D1A-D801F198E1A0}"/>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3614B7DB-C72B-4C0A-8635-CFC987EF7E3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B6C4BC5-2F8D-4960-A776-38C88B3C1856}"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7</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8435" name="Rectangle 1">
            <a:extLst>
              <a:ext uri="{FF2B5EF4-FFF2-40B4-BE49-F238E27FC236}">
                <a16:creationId xmlns:a16="http://schemas.microsoft.com/office/drawing/2014/main" id="{402FF75F-8375-4745-5750-A82A864D190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a:extLst>
              <a:ext uri="{FF2B5EF4-FFF2-40B4-BE49-F238E27FC236}">
                <a16:creationId xmlns:a16="http://schemas.microsoft.com/office/drawing/2014/main" id="{6D8F56F7-2D5F-A675-AE3A-A8BDAA7AE74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343D0CD5-3116-0F7E-55E6-3A8D162A735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5E5F0D9A-3D23-40D9-8F34-3A0C38E6E33B}"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8</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20483" name="Rectangle 1">
            <a:extLst>
              <a:ext uri="{FF2B5EF4-FFF2-40B4-BE49-F238E27FC236}">
                <a16:creationId xmlns:a16="http://schemas.microsoft.com/office/drawing/2014/main" id="{826E3AF7-5C81-0788-D30F-07AE62355DE6}"/>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a:extLst>
              <a:ext uri="{FF2B5EF4-FFF2-40B4-BE49-F238E27FC236}">
                <a16:creationId xmlns:a16="http://schemas.microsoft.com/office/drawing/2014/main" id="{91F0424C-33F3-0279-71DA-5AD9642C2BFF}"/>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4F94A661-3343-6902-DFAE-5B97C22B132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6CBC3AD2-F71F-470C-9749-D96C24FBCA5C}"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9</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22531" name="Rectangle 1">
            <a:extLst>
              <a:ext uri="{FF2B5EF4-FFF2-40B4-BE49-F238E27FC236}">
                <a16:creationId xmlns:a16="http://schemas.microsoft.com/office/drawing/2014/main" id="{3D3CD5FB-D06D-8078-F28A-259560B4D1F0}"/>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2" name="Rectangle 2">
            <a:extLst>
              <a:ext uri="{FF2B5EF4-FFF2-40B4-BE49-F238E27FC236}">
                <a16:creationId xmlns:a16="http://schemas.microsoft.com/office/drawing/2014/main" id="{6FBE7507-09D0-7E4B-FF2E-4D7C3BD80C26}"/>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89079FEA-E8B7-EAE8-217D-28BE3288F06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E148ADD7-6717-409B-B20C-C6832754584F}"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10</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24579" name="Rectangle 1">
            <a:extLst>
              <a:ext uri="{FF2B5EF4-FFF2-40B4-BE49-F238E27FC236}">
                <a16:creationId xmlns:a16="http://schemas.microsoft.com/office/drawing/2014/main" id="{66908450-43CD-3A10-1A2E-667FED17C0F3}"/>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80" name="Rectangle 2">
            <a:extLst>
              <a:ext uri="{FF2B5EF4-FFF2-40B4-BE49-F238E27FC236}">
                <a16:creationId xmlns:a16="http://schemas.microsoft.com/office/drawing/2014/main" id="{32C6B04B-26F7-5F9F-B96A-67A809745F1D}"/>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B1CAF276-8803-633F-6809-F1BC4D3BA2E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D2F7BA3-3E83-453C-9D7D-568ECD5313DE}"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11</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26627" name="Rectangle 1">
            <a:extLst>
              <a:ext uri="{FF2B5EF4-FFF2-40B4-BE49-F238E27FC236}">
                <a16:creationId xmlns:a16="http://schemas.microsoft.com/office/drawing/2014/main" id="{C783569F-42E9-C892-0700-AD8D8F52832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8" name="Rectangle 2">
            <a:extLst>
              <a:ext uri="{FF2B5EF4-FFF2-40B4-BE49-F238E27FC236}">
                <a16:creationId xmlns:a16="http://schemas.microsoft.com/office/drawing/2014/main" id="{032CE3EF-B84C-4F60-396B-55A8C3443BF4}"/>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9779F913-C0E8-7D77-A81F-106989339BF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A0D723E-E89F-4CEA-A42C-2FD2F666AAE7}"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12</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28675" name="Rectangle 1">
            <a:extLst>
              <a:ext uri="{FF2B5EF4-FFF2-40B4-BE49-F238E27FC236}">
                <a16:creationId xmlns:a16="http://schemas.microsoft.com/office/drawing/2014/main" id="{5542B4B4-F739-04B6-5216-2A3F3F759540}"/>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a:extLst>
              <a:ext uri="{FF2B5EF4-FFF2-40B4-BE49-F238E27FC236}">
                <a16:creationId xmlns:a16="http://schemas.microsoft.com/office/drawing/2014/main" id="{DFB7C244-AC30-A9C6-EC1C-A10EA69009EE}"/>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8B35F251-2E12-27FB-35E4-8D6C95FBEAD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68BF789F-A8E0-497F-934E-47EE418C2218}"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13</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30723" name="Rectangle 1">
            <a:extLst>
              <a:ext uri="{FF2B5EF4-FFF2-40B4-BE49-F238E27FC236}">
                <a16:creationId xmlns:a16="http://schemas.microsoft.com/office/drawing/2014/main" id="{A1495767-815C-3AC6-2C80-FE56E7E1175E}"/>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17905F8B-81CC-9287-4705-3083F5E2039D}"/>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1A311BD4-832B-2D18-69AD-8EBB2DC2D71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DCBFE7A-588E-4829-AFF0-C520D0F93615}"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14</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32771" name="Rectangle 1">
            <a:extLst>
              <a:ext uri="{FF2B5EF4-FFF2-40B4-BE49-F238E27FC236}">
                <a16:creationId xmlns:a16="http://schemas.microsoft.com/office/drawing/2014/main" id="{CB74CE01-71CA-83E8-0DAC-EA0F5642ABA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id="{BAD020EE-92FC-30E3-2400-4EB31EE47050}"/>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0056CBFF-CA99-DDE2-1959-A3A6E0ED37C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E1C875C1-05F3-4265-8882-16D98AD7F724}"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15</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34819" name="Rectangle 1">
            <a:extLst>
              <a:ext uri="{FF2B5EF4-FFF2-40B4-BE49-F238E27FC236}">
                <a16:creationId xmlns:a16="http://schemas.microsoft.com/office/drawing/2014/main" id="{04DCB960-08BE-393B-7BA0-555AEC53D87F}"/>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id="{3A3EB841-32B5-BD30-AE1E-EB8AC9DEB67F}"/>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8488D01E-4D9C-E02F-5D92-C57570267B2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82E7645B-C13F-437D-9546-A703FBA3408A}"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16</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36867" name="Rectangle 1">
            <a:extLst>
              <a:ext uri="{FF2B5EF4-FFF2-40B4-BE49-F238E27FC236}">
                <a16:creationId xmlns:a16="http://schemas.microsoft.com/office/drawing/2014/main" id="{A829EE6B-FEB1-A68B-7B30-C8B3D7CB5457}"/>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35628E6B-1604-3A47-BE57-0CF90023C8A1}"/>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D222DBAB-39A9-DC79-D3B8-4B60721609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7F3F6132-EAE9-49A9-AE3B-77809C0DD8A8}"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17</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38915" name="Rectangle 1">
            <a:extLst>
              <a:ext uri="{FF2B5EF4-FFF2-40B4-BE49-F238E27FC236}">
                <a16:creationId xmlns:a16="http://schemas.microsoft.com/office/drawing/2014/main" id="{2BE6335B-6019-569A-0BF0-EBF5E4532D67}"/>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76E3E6D1-4A3B-2EDD-A0D0-4A408B24FC1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2D27110A-5274-FEF4-70C3-849900F9474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3F8BB4A-D8CB-4BB6-A0C0-89D5A8DC0662}"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18</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40963" name="Rectangle 1">
            <a:extLst>
              <a:ext uri="{FF2B5EF4-FFF2-40B4-BE49-F238E27FC236}">
                <a16:creationId xmlns:a16="http://schemas.microsoft.com/office/drawing/2014/main" id="{A6B01D2C-FFB1-E4DD-1604-58C2B5746F2E}"/>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a:extLst>
              <a:ext uri="{FF2B5EF4-FFF2-40B4-BE49-F238E27FC236}">
                <a16:creationId xmlns:a16="http://schemas.microsoft.com/office/drawing/2014/main" id="{11B93566-5464-13F5-311F-D24294105079}"/>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33BEA8ED-D866-0B4E-3768-22AE39E787F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F9D999F4-CF19-42D0-90E6-379D6831B07B}"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19</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43011" name="Rectangle 1">
            <a:extLst>
              <a:ext uri="{FF2B5EF4-FFF2-40B4-BE49-F238E27FC236}">
                <a16:creationId xmlns:a16="http://schemas.microsoft.com/office/drawing/2014/main" id="{A41DAA03-2C4C-6782-A43A-5F7D9762742E}"/>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a:extLst>
              <a:ext uri="{FF2B5EF4-FFF2-40B4-BE49-F238E27FC236}">
                <a16:creationId xmlns:a16="http://schemas.microsoft.com/office/drawing/2014/main" id="{E6302884-0444-5C86-487A-9896978CFB70}"/>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D255E5C1-1F0E-E114-5E93-F873568AD7F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9E6F098-9F98-4268-86FC-8CE0E44496CD}"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20</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45059" name="Rectangle 1">
            <a:extLst>
              <a:ext uri="{FF2B5EF4-FFF2-40B4-BE49-F238E27FC236}">
                <a16:creationId xmlns:a16="http://schemas.microsoft.com/office/drawing/2014/main" id="{D578CCEF-C92E-4E0A-501B-CD81F58377A1}"/>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a:extLst>
              <a:ext uri="{FF2B5EF4-FFF2-40B4-BE49-F238E27FC236}">
                <a16:creationId xmlns:a16="http://schemas.microsoft.com/office/drawing/2014/main" id="{6062E972-786E-832E-EFE6-F2A33B9BC8B7}"/>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7BD25B95-62A8-8A7D-ACB0-5E964EC7A15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E754D192-39F4-4CD8-A096-2A2FF20C736D}"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21</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47107" name="Rectangle 1">
            <a:extLst>
              <a:ext uri="{FF2B5EF4-FFF2-40B4-BE49-F238E27FC236}">
                <a16:creationId xmlns:a16="http://schemas.microsoft.com/office/drawing/2014/main" id="{4E2AACAB-D268-437F-FCBE-8A35A5B9150E}"/>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a:extLst>
              <a:ext uri="{FF2B5EF4-FFF2-40B4-BE49-F238E27FC236}">
                <a16:creationId xmlns:a16="http://schemas.microsoft.com/office/drawing/2014/main" id="{325A2CFC-C8AA-0E55-60D5-C3E45F54F851}"/>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78928A3F-2C12-A6D8-0B38-3B1E0F61DB6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066530E1-CD4B-4C20-AAD0-D708BB91785B}"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22</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49155" name="Rectangle 1">
            <a:extLst>
              <a:ext uri="{FF2B5EF4-FFF2-40B4-BE49-F238E27FC236}">
                <a16:creationId xmlns:a16="http://schemas.microsoft.com/office/drawing/2014/main" id="{E8886D55-C843-92CC-B344-CDF8CD44217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a:extLst>
              <a:ext uri="{FF2B5EF4-FFF2-40B4-BE49-F238E27FC236}">
                <a16:creationId xmlns:a16="http://schemas.microsoft.com/office/drawing/2014/main" id="{8607E539-4BE4-6B61-FE8C-38DD3ECB1817}"/>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423431F5-BE34-C775-88BF-48388F0B002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8595C96-31F3-4F84-84C6-649255E23A5F}"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23</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51203" name="Rectangle 1">
            <a:extLst>
              <a:ext uri="{FF2B5EF4-FFF2-40B4-BE49-F238E27FC236}">
                <a16:creationId xmlns:a16="http://schemas.microsoft.com/office/drawing/2014/main" id="{73815BCA-48FE-0F5C-3C59-AF26454B94AE}"/>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a:extLst>
              <a:ext uri="{FF2B5EF4-FFF2-40B4-BE49-F238E27FC236}">
                <a16:creationId xmlns:a16="http://schemas.microsoft.com/office/drawing/2014/main" id="{85C518F7-CDD7-75D9-FB18-C177DDE851C4}"/>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0C1D11E2-F4D2-CB81-FD46-F8EA80B3C6C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C60F9BC1-952A-4F81-9CE2-36BC9377F6AC}"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24</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53251" name="Rectangle 1">
            <a:extLst>
              <a:ext uri="{FF2B5EF4-FFF2-40B4-BE49-F238E27FC236}">
                <a16:creationId xmlns:a16="http://schemas.microsoft.com/office/drawing/2014/main" id="{D8911154-DAB9-B359-C3F9-9CABD4875CB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a:extLst>
              <a:ext uri="{FF2B5EF4-FFF2-40B4-BE49-F238E27FC236}">
                <a16:creationId xmlns:a16="http://schemas.microsoft.com/office/drawing/2014/main" id="{FC20C4B2-8836-EB01-552E-698612846CA2}"/>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832BA274-21E7-403C-E4E6-D7CF1A95FC8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BBB9AE6B-8F02-4572-8B93-0927B7D147C0}"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25</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55299" name="Rectangle 1">
            <a:extLst>
              <a:ext uri="{FF2B5EF4-FFF2-40B4-BE49-F238E27FC236}">
                <a16:creationId xmlns:a16="http://schemas.microsoft.com/office/drawing/2014/main" id="{28868085-F600-E1F3-73C6-E14F3CDB27E8}"/>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a:extLst>
              <a:ext uri="{FF2B5EF4-FFF2-40B4-BE49-F238E27FC236}">
                <a16:creationId xmlns:a16="http://schemas.microsoft.com/office/drawing/2014/main" id="{30D0B95C-AEC0-470E-962E-337F9C196865}"/>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13A51C72-5AA9-47F2-B767-7601652A702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3EF6776-9210-456C-9D42-192D7DD9DDD5}"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26</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57347" name="Rectangle 1">
            <a:extLst>
              <a:ext uri="{FF2B5EF4-FFF2-40B4-BE49-F238E27FC236}">
                <a16:creationId xmlns:a16="http://schemas.microsoft.com/office/drawing/2014/main" id="{7B0C0C9D-AA7D-E5E2-8CB6-30D519AA7CA3}"/>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a:extLst>
              <a:ext uri="{FF2B5EF4-FFF2-40B4-BE49-F238E27FC236}">
                <a16:creationId xmlns:a16="http://schemas.microsoft.com/office/drawing/2014/main" id="{922F0F3F-B4A8-A746-5085-6AD6DD69BBDE}"/>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BA51DB51-4E29-3AFC-D4EB-BE889407C80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502AF000-9D81-4BD3-A453-9E2EDE1DC4DE}"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27</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59395" name="Rectangle 1">
            <a:extLst>
              <a:ext uri="{FF2B5EF4-FFF2-40B4-BE49-F238E27FC236}">
                <a16:creationId xmlns:a16="http://schemas.microsoft.com/office/drawing/2014/main" id="{BFB4CFF1-3CF1-D7BE-D3D5-18E2177867D7}"/>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Rectangle 2">
            <a:extLst>
              <a:ext uri="{FF2B5EF4-FFF2-40B4-BE49-F238E27FC236}">
                <a16:creationId xmlns:a16="http://schemas.microsoft.com/office/drawing/2014/main" id="{6CAB0796-6E05-BFEE-B114-8288DA61E76D}"/>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6A945072-E608-9748-957E-42E5E2420C6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AF45B1A0-A3E8-4046-8CDD-64D9D757F967}"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28</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61443" name="Rectangle 1">
            <a:extLst>
              <a:ext uri="{FF2B5EF4-FFF2-40B4-BE49-F238E27FC236}">
                <a16:creationId xmlns:a16="http://schemas.microsoft.com/office/drawing/2014/main" id="{7205BB0D-E263-4B82-435D-2CB0D5FB1088}"/>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a:extLst>
              <a:ext uri="{FF2B5EF4-FFF2-40B4-BE49-F238E27FC236}">
                <a16:creationId xmlns:a16="http://schemas.microsoft.com/office/drawing/2014/main" id="{E41934F7-D806-B1ED-37C8-3274B01CBE7C}"/>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A2B90FBC-B79F-C934-E5A2-0FEB6709D09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0EA621B2-8938-48D3-B245-50E9CC759C9A}"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29</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63491" name="Rectangle 1">
            <a:extLst>
              <a:ext uri="{FF2B5EF4-FFF2-40B4-BE49-F238E27FC236}">
                <a16:creationId xmlns:a16="http://schemas.microsoft.com/office/drawing/2014/main" id="{D0962416-E339-7A65-3BDC-54F46153D03F}"/>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Rectangle 2">
            <a:extLst>
              <a:ext uri="{FF2B5EF4-FFF2-40B4-BE49-F238E27FC236}">
                <a16:creationId xmlns:a16="http://schemas.microsoft.com/office/drawing/2014/main" id="{0F0E0C07-6B2A-4F5A-D47B-968CA4191F99}"/>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6513771-F851-E026-53D4-0BBD2A00FB0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C7A1D002-0EF8-419C-AE1B-DDAA71C7686B}"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30</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65539" name="Rectangle 1">
            <a:extLst>
              <a:ext uri="{FF2B5EF4-FFF2-40B4-BE49-F238E27FC236}">
                <a16:creationId xmlns:a16="http://schemas.microsoft.com/office/drawing/2014/main" id="{66066F97-778C-C788-03C6-0542880659CC}"/>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Rectangle 2">
            <a:extLst>
              <a:ext uri="{FF2B5EF4-FFF2-40B4-BE49-F238E27FC236}">
                <a16:creationId xmlns:a16="http://schemas.microsoft.com/office/drawing/2014/main" id="{376C3926-78F8-5CE7-9EDC-261035E8EB2F}"/>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4A10864-CAC9-99C6-163B-AD3725DC734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0E1A6BAB-34FC-4A1E-A096-C595C52ACA4C}"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31</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67587" name="Rectangle 1">
            <a:extLst>
              <a:ext uri="{FF2B5EF4-FFF2-40B4-BE49-F238E27FC236}">
                <a16:creationId xmlns:a16="http://schemas.microsoft.com/office/drawing/2014/main" id="{EBF9C863-C572-9130-A2A2-9D083881C531}"/>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a:extLst>
              <a:ext uri="{FF2B5EF4-FFF2-40B4-BE49-F238E27FC236}">
                <a16:creationId xmlns:a16="http://schemas.microsoft.com/office/drawing/2014/main" id="{E7F1B11C-3BBF-7E49-895C-B44B9D0A357E}"/>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6A09505C-094B-6065-D899-AD1F2269D6D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B505E17C-4716-47FD-8588-7901B8943E02}"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32</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69635" name="Rectangle 1">
            <a:extLst>
              <a:ext uri="{FF2B5EF4-FFF2-40B4-BE49-F238E27FC236}">
                <a16:creationId xmlns:a16="http://schemas.microsoft.com/office/drawing/2014/main" id="{EC8680D4-2CCC-0223-C98A-5625537456D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6" name="Rectangle 2">
            <a:extLst>
              <a:ext uri="{FF2B5EF4-FFF2-40B4-BE49-F238E27FC236}">
                <a16:creationId xmlns:a16="http://schemas.microsoft.com/office/drawing/2014/main" id="{5ED3D003-7FCC-4979-226B-924F53E52DB7}"/>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278A6300-DEDE-38D7-E1CD-BF774331E2F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B022B651-0DEB-475A-8C47-9AEE28722102}"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33</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71683" name="Rectangle 1">
            <a:extLst>
              <a:ext uri="{FF2B5EF4-FFF2-40B4-BE49-F238E27FC236}">
                <a16:creationId xmlns:a16="http://schemas.microsoft.com/office/drawing/2014/main" id="{E9CF6CE8-99E5-46D4-6128-330B7440284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684" name="Rectangle 2">
            <a:extLst>
              <a:ext uri="{FF2B5EF4-FFF2-40B4-BE49-F238E27FC236}">
                <a16:creationId xmlns:a16="http://schemas.microsoft.com/office/drawing/2014/main" id="{78615F2A-A9EA-C6D7-E1A2-72D5082C6FD1}"/>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F7683B18-34E4-48F0-CF6A-28CB08CE53A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DF10B623-4DC7-4CD4-8C58-AACFDD861CFB}"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34</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73731" name="Rectangle 1">
            <a:extLst>
              <a:ext uri="{FF2B5EF4-FFF2-40B4-BE49-F238E27FC236}">
                <a16:creationId xmlns:a16="http://schemas.microsoft.com/office/drawing/2014/main" id="{9E0BD7F3-51AD-0507-5049-EF93EE98D458}"/>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2" name="Rectangle 2">
            <a:extLst>
              <a:ext uri="{FF2B5EF4-FFF2-40B4-BE49-F238E27FC236}">
                <a16:creationId xmlns:a16="http://schemas.microsoft.com/office/drawing/2014/main" id="{4DF9E612-B887-D0B9-0B33-0B7B3A51AF16}"/>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0AFB807A-AEC1-B554-32EA-042C7BEF276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9971FBE8-BCFD-47A4-A53D-F73FF6438893}"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35</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75779" name="Rectangle 1">
            <a:extLst>
              <a:ext uri="{FF2B5EF4-FFF2-40B4-BE49-F238E27FC236}">
                <a16:creationId xmlns:a16="http://schemas.microsoft.com/office/drawing/2014/main" id="{33744EAD-5985-D1D2-142A-B3FB9A98448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80" name="Rectangle 2">
            <a:extLst>
              <a:ext uri="{FF2B5EF4-FFF2-40B4-BE49-F238E27FC236}">
                <a16:creationId xmlns:a16="http://schemas.microsoft.com/office/drawing/2014/main" id="{3E57B97A-455C-6693-CAC3-C2F9482AA466}"/>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62AD08CD-9873-4BAC-AD3A-224AD853945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7CA11BE3-0A3A-401B-B3BB-F5BC068B1AF8}"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36</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77827" name="Rectangle 1">
            <a:extLst>
              <a:ext uri="{FF2B5EF4-FFF2-40B4-BE49-F238E27FC236}">
                <a16:creationId xmlns:a16="http://schemas.microsoft.com/office/drawing/2014/main" id="{33F17216-C0DB-3241-2139-E09A6C7F87D8}"/>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8" name="Rectangle 2">
            <a:extLst>
              <a:ext uri="{FF2B5EF4-FFF2-40B4-BE49-F238E27FC236}">
                <a16:creationId xmlns:a16="http://schemas.microsoft.com/office/drawing/2014/main" id="{DDAAE799-6754-5081-E6AB-2569110E396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F2EFF421-5A6F-4AA2-6F63-5AFA72D08A8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A0E0CB0D-28CD-47CF-AA63-AF4FD49A4DF7}"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37</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79875" name="Rectangle 1">
            <a:extLst>
              <a:ext uri="{FF2B5EF4-FFF2-40B4-BE49-F238E27FC236}">
                <a16:creationId xmlns:a16="http://schemas.microsoft.com/office/drawing/2014/main" id="{4B680555-0D05-88F9-852F-778AC1375F7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6" name="Rectangle 2">
            <a:extLst>
              <a:ext uri="{FF2B5EF4-FFF2-40B4-BE49-F238E27FC236}">
                <a16:creationId xmlns:a16="http://schemas.microsoft.com/office/drawing/2014/main" id="{C22698EA-6670-7776-8EAC-1CC4EAF60233}"/>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87F67DCC-F73D-F180-827D-A03C0F5DF59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F403203C-501C-4B55-9094-25CD7930D2BF}"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38</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81923" name="Rectangle 1">
            <a:extLst>
              <a:ext uri="{FF2B5EF4-FFF2-40B4-BE49-F238E27FC236}">
                <a16:creationId xmlns:a16="http://schemas.microsoft.com/office/drawing/2014/main" id="{5688CADB-238F-2C9E-D55E-4792DF855C31}"/>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4" name="Rectangle 2">
            <a:extLst>
              <a:ext uri="{FF2B5EF4-FFF2-40B4-BE49-F238E27FC236}">
                <a16:creationId xmlns:a16="http://schemas.microsoft.com/office/drawing/2014/main" id="{E7855481-DF22-7D3F-544A-E266463CE656}"/>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2932FD88-5742-840D-4288-B31E60670D8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BF75AD7D-7D31-44FB-9A0B-0E6E0BAD8B71}"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39</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83971" name="Rectangle 1">
            <a:extLst>
              <a:ext uri="{FF2B5EF4-FFF2-40B4-BE49-F238E27FC236}">
                <a16:creationId xmlns:a16="http://schemas.microsoft.com/office/drawing/2014/main" id="{250C76BB-BE24-1BC6-BD34-D8B707F3135D}"/>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3972" name="Rectangle 2">
            <a:extLst>
              <a:ext uri="{FF2B5EF4-FFF2-40B4-BE49-F238E27FC236}">
                <a16:creationId xmlns:a16="http://schemas.microsoft.com/office/drawing/2014/main" id="{834377A5-522D-7774-6A18-50D90DCB76E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F3684548-C6B6-B61C-F4B6-56663DF6483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85C7E452-570F-4339-A3C1-75C1195DBCE0}"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40</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86019" name="Rectangle 1">
            <a:extLst>
              <a:ext uri="{FF2B5EF4-FFF2-40B4-BE49-F238E27FC236}">
                <a16:creationId xmlns:a16="http://schemas.microsoft.com/office/drawing/2014/main" id="{FB4265D0-39E2-6F30-8DB5-31641BE9921C}"/>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20" name="Rectangle 2">
            <a:extLst>
              <a:ext uri="{FF2B5EF4-FFF2-40B4-BE49-F238E27FC236}">
                <a16:creationId xmlns:a16="http://schemas.microsoft.com/office/drawing/2014/main" id="{CB57E207-AECE-AD92-4F53-6ACA7A708B8C}"/>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E289CA88-FA8D-EAAD-A26A-11E0E6F7929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62BCAC9-5F0C-4C7D-B04B-1430C9A316FB}"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41</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88067" name="Rectangle 1">
            <a:extLst>
              <a:ext uri="{FF2B5EF4-FFF2-40B4-BE49-F238E27FC236}">
                <a16:creationId xmlns:a16="http://schemas.microsoft.com/office/drawing/2014/main" id="{1A64F940-B2B4-D4CB-D22D-5578048542A7}"/>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8" name="Rectangle 2">
            <a:extLst>
              <a:ext uri="{FF2B5EF4-FFF2-40B4-BE49-F238E27FC236}">
                <a16:creationId xmlns:a16="http://schemas.microsoft.com/office/drawing/2014/main" id="{4B46D3A1-8D96-6D7A-8880-9102C157DCB7}"/>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1E4F9BC9-E8B0-29DC-1A52-2EFB378DFAE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4CC53A9D-5168-4524-ABFC-B88AA2FBC996}"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42</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90115" name="Rectangle 1">
            <a:extLst>
              <a:ext uri="{FF2B5EF4-FFF2-40B4-BE49-F238E27FC236}">
                <a16:creationId xmlns:a16="http://schemas.microsoft.com/office/drawing/2014/main" id="{9C7D0FC4-E796-2352-6823-460D6637476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6" name="Rectangle 2">
            <a:extLst>
              <a:ext uri="{FF2B5EF4-FFF2-40B4-BE49-F238E27FC236}">
                <a16:creationId xmlns:a16="http://schemas.microsoft.com/office/drawing/2014/main" id="{5A900BD3-314A-8858-3275-555B00349C8A}"/>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EB904AA8-61CA-F271-8DA4-A64633452F0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11501D1-5BD3-48DA-9C4B-BFA24311EA48}"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43</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92163" name="Rectangle 1">
            <a:extLst>
              <a:ext uri="{FF2B5EF4-FFF2-40B4-BE49-F238E27FC236}">
                <a16:creationId xmlns:a16="http://schemas.microsoft.com/office/drawing/2014/main" id="{68D9FFCE-64F9-F4F9-BA17-5BA28B6CBC0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4" name="Rectangle 2">
            <a:extLst>
              <a:ext uri="{FF2B5EF4-FFF2-40B4-BE49-F238E27FC236}">
                <a16:creationId xmlns:a16="http://schemas.microsoft.com/office/drawing/2014/main" id="{58ABE83B-FBBE-0D87-6444-E099B75A7FD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36289324-61A9-9665-6DAA-CDC3208B0DA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52BC704A-C1DD-4C06-B93B-9F5195B2B025}"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44</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94211" name="Rectangle 1">
            <a:extLst>
              <a:ext uri="{FF2B5EF4-FFF2-40B4-BE49-F238E27FC236}">
                <a16:creationId xmlns:a16="http://schemas.microsoft.com/office/drawing/2014/main" id="{F91CAF6A-27E9-2C6E-B622-70FE7DAAB771}"/>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2" name="Rectangle 2">
            <a:extLst>
              <a:ext uri="{FF2B5EF4-FFF2-40B4-BE49-F238E27FC236}">
                <a16:creationId xmlns:a16="http://schemas.microsoft.com/office/drawing/2014/main" id="{E0D0BA1F-9784-E216-A8C6-6BC18FDC0866}"/>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143CED73-70F7-EB9B-DCE2-D1E3FAD7C73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EC2E41F9-5651-456F-AEC2-386DCBE11D00}"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45</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96259" name="Rectangle 1">
            <a:extLst>
              <a:ext uri="{FF2B5EF4-FFF2-40B4-BE49-F238E27FC236}">
                <a16:creationId xmlns:a16="http://schemas.microsoft.com/office/drawing/2014/main" id="{DCAF1E63-658D-6C5C-5193-6B4E46DC9AB2}"/>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6260" name="Rectangle 2">
            <a:extLst>
              <a:ext uri="{FF2B5EF4-FFF2-40B4-BE49-F238E27FC236}">
                <a16:creationId xmlns:a16="http://schemas.microsoft.com/office/drawing/2014/main" id="{3FA9C99A-D5D2-19E4-D30B-683154055C08}"/>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284D1221-41DA-231F-A912-1FA8B205805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1EA0D1B-730B-44EF-8733-ED7E7AEF696E}"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46</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98307" name="Rectangle 1">
            <a:extLst>
              <a:ext uri="{FF2B5EF4-FFF2-40B4-BE49-F238E27FC236}">
                <a16:creationId xmlns:a16="http://schemas.microsoft.com/office/drawing/2014/main" id="{706A78F0-EBAF-DD24-9CB9-6A0F40E9B8F2}"/>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8" name="Rectangle 2">
            <a:extLst>
              <a:ext uri="{FF2B5EF4-FFF2-40B4-BE49-F238E27FC236}">
                <a16:creationId xmlns:a16="http://schemas.microsoft.com/office/drawing/2014/main" id="{FC94986A-3DF3-B1DD-0CC8-9854F8057F9B}"/>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61F9468C-28F4-4BD3-8E39-8C95EC29B47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0B6E6138-E683-46BB-9640-CBB8A55FF2B1}"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47</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00355" name="Rectangle 1">
            <a:extLst>
              <a:ext uri="{FF2B5EF4-FFF2-40B4-BE49-F238E27FC236}">
                <a16:creationId xmlns:a16="http://schemas.microsoft.com/office/drawing/2014/main" id="{671BA745-E388-77E0-8E8D-8FF58F78FA4A}"/>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0356" name="Rectangle 2">
            <a:extLst>
              <a:ext uri="{FF2B5EF4-FFF2-40B4-BE49-F238E27FC236}">
                <a16:creationId xmlns:a16="http://schemas.microsoft.com/office/drawing/2014/main" id="{B79EE0B6-7E83-4DA8-5F62-A2EEC46F4AB3}"/>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0B50CEF9-C562-EAB1-54EF-D7B2B2B659D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D7A651A9-92E2-4FCC-8E3F-042CFB05E2F8}"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48</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02403" name="Rectangle 1">
            <a:extLst>
              <a:ext uri="{FF2B5EF4-FFF2-40B4-BE49-F238E27FC236}">
                <a16:creationId xmlns:a16="http://schemas.microsoft.com/office/drawing/2014/main" id="{9A6E1449-F22B-F137-C8B3-F587F0187C6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04" name="Rectangle 2">
            <a:extLst>
              <a:ext uri="{FF2B5EF4-FFF2-40B4-BE49-F238E27FC236}">
                <a16:creationId xmlns:a16="http://schemas.microsoft.com/office/drawing/2014/main" id="{B6E3654D-C9F7-0409-8831-42130F5A1197}"/>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26B9B485-FB55-102C-4D67-1226F6F7CDF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9C08C0DB-FD27-43B8-8156-238543EDE35A}"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49</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04451" name="Rectangle 1">
            <a:extLst>
              <a:ext uri="{FF2B5EF4-FFF2-40B4-BE49-F238E27FC236}">
                <a16:creationId xmlns:a16="http://schemas.microsoft.com/office/drawing/2014/main" id="{1A7D1B7C-3EF7-E384-A7B5-BA4ED57D1819}"/>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2" name="Rectangle 2">
            <a:extLst>
              <a:ext uri="{FF2B5EF4-FFF2-40B4-BE49-F238E27FC236}">
                <a16:creationId xmlns:a16="http://schemas.microsoft.com/office/drawing/2014/main" id="{3EE3E89F-4385-08B6-4F11-9B847A8DD4D2}"/>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2D377F9F-F335-A800-1FB9-C5B597E6CC0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793EFC42-21F5-483B-8BE6-964B8A2DCCF4}"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50</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06499" name="Rectangle 1">
            <a:extLst>
              <a:ext uri="{FF2B5EF4-FFF2-40B4-BE49-F238E27FC236}">
                <a16:creationId xmlns:a16="http://schemas.microsoft.com/office/drawing/2014/main" id="{BA1AD583-C137-C1DE-218A-65CDA1F3F78F}"/>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500" name="Rectangle 2">
            <a:extLst>
              <a:ext uri="{FF2B5EF4-FFF2-40B4-BE49-F238E27FC236}">
                <a16:creationId xmlns:a16="http://schemas.microsoft.com/office/drawing/2014/main" id="{5D14E3FA-4D52-47C8-E1E8-1D3F66182449}"/>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9DAEA211-3254-4F06-DDCC-49E6C4D2CC6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A689195E-64A9-4B94-91A1-C54F14B2910D}"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51</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08547" name="Rectangle 1">
            <a:extLst>
              <a:ext uri="{FF2B5EF4-FFF2-40B4-BE49-F238E27FC236}">
                <a16:creationId xmlns:a16="http://schemas.microsoft.com/office/drawing/2014/main" id="{9AB29C66-1FB3-F924-AC66-CCFA4C014857}"/>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8548" name="Rectangle 2">
            <a:extLst>
              <a:ext uri="{FF2B5EF4-FFF2-40B4-BE49-F238E27FC236}">
                <a16:creationId xmlns:a16="http://schemas.microsoft.com/office/drawing/2014/main" id="{EE5ADA2F-17B2-2954-55A5-B516E747025F}"/>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9D1B05D1-24D1-6389-C66E-7B0B0EF8120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33BA96B0-8464-4938-8263-CE935B670B3C}"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52</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10595" name="Rectangle 1">
            <a:extLst>
              <a:ext uri="{FF2B5EF4-FFF2-40B4-BE49-F238E27FC236}">
                <a16:creationId xmlns:a16="http://schemas.microsoft.com/office/drawing/2014/main" id="{630C8441-8174-FA27-8954-B1F39710996D}"/>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6" name="Rectangle 2">
            <a:extLst>
              <a:ext uri="{FF2B5EF4-FFF2-40B4-BE49-F238E27FC236}">
                <a16:creationId xmlns:a16="http://schemas.microsoft.com/office/drawing/2014/main" id="{887A9BB7-EC07-EC09-0912-8F03D92F573A}"/>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E866A2CC-53F2-50F9-7433-6AF2DAE5AF7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88C130DF-AF35-476B-9AC2-D79824404718}"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53</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12643" name="Rectangle 1">
            <a:extLst>
              <a:ext uri="{FF2B5EF4-FFF2-40B4-BE49-F238E27FC236}">
                <a16:creationId xmlns:a16="http://schemas.microsoft.com/office/drawing/2014/main" id="{3ED2F35B-0412-6624-8CC8-477FDDCA375E}"/>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4" name="Rectangle 2">
            <a:extLst>
              <a:ext uri="{FF2B5EF4-FFF2-40B4-BE49-F238E27FC236}">
                <a16:creationId xmlns:a16="http://schemas.microsoft.com/office/drawing/2014/main" id="{CD7721E8-1ACF-C406-4741-FC935F68B323}"/>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0F35CC85-9BD4-CD61-0901-CCBC8E64E34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15900" indent="-215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buSzPct val="45000"/>
              <a:buFont typeface="Wingdings" panose="05000000000000000000" pitchFamily="2" charset="2"/>
              <a:buNone/>
            </a:pPr>
            <a:fld id="{D0CD4BD8-479A-43FA-963D-9A7FDC1C328A}" type="slidenum">
              <a:rPr lang="en-US" altLang="en-US">
                <a:solidFill>
                  <a:srgbClr val="000000"/>
                </a:solidFill>
                <a:latin typeface="Times New Roman" panose="02020603050405020304" pitchFamily="18" charset="0"/>
                <a:cs typeface="Segoe UI" panose="020B0502040204020203" pitchFamily="34" charset="0"/>
              </a:rPr>
              <a:pPr>
                <a:buSzPct val="45000"/>
                <a:buFont typeface="Wingdings" panose="05000000000000000000" pitchFamily="2" charset="2"/>
                <a:buNone/>
              </a:pPr>
              <a:t>54</a:t>
            </a:fld>
            <a:endParaRPr lang="en-US" altLang="en-US">
              <a:solidFill>
                <a:srgbClr val="000000"/>
              </a:solidFill>
              <a:latin typeface="Times New Roman" panose="02020603050405020304" pitchFamily="18" charset="0"/>
              <a:cs typeface="Segoe UI" panose="020B0502040204020203" pitchFamily="34" charset="0"/>
            </a:endParaRPr>
          </a:p>
        </p:txBody>
      </p:sp>
      <p:sp>
        <p:nvSpPr>
          <p:cNvPr id="114691" name="Rectangle 1">
            <a:extLst>
              <a:ext uri="{FF2B5EF4-FFF2-40B4-BE49-F238E27FC236}">
                <a16:creationId xmlns:a16="http://schemas.microsoft.com/office/drawing/2014/main" id="{CBD8FCDA-7211-79A4-FC0B-358230B2D514}"/>
              </a:ext>
            </a:extLst>
          </p:cNvPr>
          <p:cNvSpPr txBox="1">
            <a:spLocks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2" name="Rectangle 2">
            <a:extLst>
              <a:ext uri="{FF2B5EF4-FFF2-40B4-BE49-F238E27FC236}">
                <a16:creationId xmlns:a16="http://schemas.microsoft.com/office/drawing/2014/main" id="{AC292C97-9B9D-D123-53D3-4D7DF9A8A7A9}"/>
              </a:ext>
            </a:extLst>
          </p:cNvPr>
          <p:cNvSpPr txBox="1">
            <a:spLocks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B7A498E9-3D7D-4FBC-0E72-25F21C2B500E}"/>
              </a:ext>
            </a:extLst>
          </p:cNvPr>
          <p:cNvSpPr>
            <a:spLocks noGrp="1" noChangeArrowheads="1"/>
          </p:cNvSpPr>
          <p:nvPr>
            <p:ph type="sldNum" idx="10"/>
          </p:nvPr>
        </p:nvSpPr>
        <p:spPr>
          <a:ln/>
        </p:spPr>
        <p:txBody>
          <a:bodyPr/>
          <a:lstStyle>
            <a:lvl1pPr>
              <a:defRPr/>
            </a:lvl1pPr>
          </a:lstStyle>
          <a:p>
            <a:pPr>
              <a:defRPr/>
            </a:pPr>
            <a:fld id="{4C03A7A2-F623-4764-85B9-B2289051ABCB}" type="slidenum">
              <a:rPr lang="en-US" altLang="en-US"/>
              <a:pPr>
                <a:defRPr/>
              </a:pPr>
              <a:t>‹#›</a:t>
            </a:fld>
            <a:endParaRPr lang="en-US" altLang="en-US"/>
          </a:p>
        </p:txBody>
      </p:sp>
    </p:spTree>
    <p:extLst>
      <p:ext uri="{BB962C8B-B14F-4D97-AF65-F5344CB8AC3E}">
        <p14:creationId xmlns:p14="http://schemas.microsoft.com/office/powerpoint/2010/main" val="798816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9D45BA4-1628-2FDC-F7B1-1BD069C2CE9F}"/>
              </a:ext>
            </a:extLst>
          </p:cNvPr>
          <p:cNvSpPr>
            <a:spLocks noGrp="1" noChangeArrowheads="1"/>
          </p:cNvSpPr>
          <p:nvPr>
            <p:ph type="sldNum" idx="10"/>
          </p:nvPr>
        </p:nvSpPr>
        <p:spPr>
          <a:ln/>
        </p:spPr>
        <p:txBody>
          <a:bodyPr/>
          <a:lstStyle>
            <a:lvl1pPr>
              <a:defRPr/>
            </a:lvl1pPr>
          </a:lstStyle>
          <a:p>
            <a:pPr>
              <a:defRPr/>
            </a:pPr>
            <a:fld id="{2E4B49BB-C9E9-4CE2-AAD2-07A8BB35AC4F}" type="slidenum">
              <a:rPr lang="en-US" altLang="en-US"/>
              <a:pPr>
                <a:defRPr/>
              </a:pPr>
              <a:t>‹#›</a:t>
            </a:fld>
            <a:endParaRPr lang="en-US" altLang="en-US"/>
          </a:p>
        </p:txBody>
      </p:sp>
    </p:spTree>
    <p:extLst>
      <p:ext uri="{BB962C8B-B14F-4D97-AF65-F5344CB8AC3E}">
        <p14:creationId xmlns:p14="http://schemas.microsoft.com/office/powerpoint/2010/main" val="1768552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15E79908-E947-4E31-3FF8-9A3CD7755E2F}"/>
              </a:ext>
            </a:extLst>
          </p:cNvPr>
          <p:cNvSpPr>
            <a:spLocks noGrp="1" noChangeArrowheads="1"/>
          </p:cNvSpPr>
          <p:nvPr>
            <p:ph type="sldNum" idx="10"/>
          </p:nvPr>
        </p:nvSpPr>
        <p:spPr>
          <a:ln/>
        </p:spPr>
        <p:txBody>
          <a:bodyPr/>
          <a:lstStyle>
            <a:lvl1pPr>
              <a:defRPr/>
            </a:lvl1pPr>
          </a:lstStyle>
          <a:p>
            <a:pPr>
              <a:defRPr/>
            </a:pPr>
            <a:fld id="{1317C8CF-5BC5-40B3-BE04-30242E375BB4}" type="slidenum">
              <a:rPr lang="en-US" altLang="en-US"/>
              <a:pPr>
                <a:defRPr/>
              </a:pPr>
              <a:t>‹#›</a:t>
            </a:fld>
            <a:endParaRPr lang="en-US" altLang="en-US"/>
          </a:p>
        </p:txBody>
      </p:sp>
    </p:spTree>
    <p:extLst>
      <p:ext uri="{BB962C8B-B14F-4D97-AF65-F5344CB8AC3E}">
        <p14:creationId xmlns:p14="http://schemas.microsoft.com/office/powerpoint/2010/main" val="13785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6D009499-5B31-F82A-2480-8B3BFFD03AD8}"/>
              </a:ext>
            </a:extLst>
          </p:cNvPr>
          <p:cNvSpPr>
            <a:spLocks noGrp="1" noChangeArrowheads="1"/>
          </p:cNvSpPr>
          <p:nvPr>
            <p:ph type="sldNum" idx="10"/>
          </p:nvPr>
        </p:nvSpPr>
        <p:spPr>
          <a:ln/>
        </p:spPr>
        <p:txBody>
          <a:bodyPr/>
          <a:lstStyle>
            <a:lvl1pPr>
              <a:defRPr/>
            </a:lvl1pPr>
          </a:lstStyle>
          <a:p>
            <a:pPr>
              <a:defRPr/>
            </a:pPr>
            <a:fld id="{B3F97D97-6676-4631-B31D-A088B28BB687}" type="slidenum">
              <a:rPr lang="en-US" altLang="en-US"/>
              <a:pPr>
                <a:defRPr/>
              </a:pPr>
              <a:t>‹#›</a:t>
            </a:fld>
            <a:endParaRPr lang="en-US" altLang="en-US"/>
          </a:p>
        </p:txBody>
      </p:sp>
    </p:spTree>
    <p:extLst>
      <p:ext uri="{BB962C8B-B14F-4D97-AF65-F5344CB8AC3E}">
        <p14:creationId xmlns:p14="http://schemas.microsoft.com/office/powerpoint/2010/main" val="2197751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0806C54F-05B8-E50C-8A1E-79E1CC5ED9E9}"/>
              </a:ext>
            </a:extLst>
          </p:cNvPr>
          <p:cNvSpPr>
            <a:spLocks noGrp="1" noChangeArrowheads="1"/>
          </p:cNvSpPr>
          <p:nvPr>
            <p:ph type="sldNum" idx="10"/>
          </p:nvPr>
        </p:nvSpPr>
        <p:spPr>
          <a:ln/>
        </p:spPr>
        <p:txBody>
          <a:bodyPr/>
          <a:lstStyle>
            <a:lvl1pPr>
              <a:defRPr/>
            </a:lvl1pPr>
          </a:lstStyle>
          <a:p>
            <a:pPr>
              <a:defRPr/>
            </a:pPr>
            <a:fld id="{0B1C2944-8938-4394-AE34-36864370D9AD}" type="slidenum">
              <a:rPr lang="en-US" altLang="en-US"/>
              <a:pPr>
                <a:defRPr/>
              </a:pPr>
              <a:t>‹#›</a:t>
            </a:fld>
            <a:endParaRPr lang="en-US" altLang="en-US"/>
          </a:p>
        </p:txBody>
      </p:sp>
    </p:spTree>
    <p:extLst>
      <p:ext uri="{BB962C8B-B14F-4D97-AF65-F5344CB8AC3E}">
        <p14:creationId xmlns:p14="http://schemas.microsoft.com/office/powerpoint/2010/main" val="213497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0680E858-5883-FE8E-07DA-3B1492E10723}"/>
              </a:ext>
            </a:extLst>
          </p:cNvPr>
          <p:cNvSpPr>
            <a:spLocks noGrp="1" noChangeArrowheads="1"/>
          </p:cNvSpPr>
          <p:nvPr>
            <p:ph type="sldNum" idx="10"/>
          </p:nvPr>
        </p:nvSpPr>
        <p:spPr>
          <a:ln/>
        </p:spPr>
        <p:txBody>
          <a:bodyPr/>
          <a:lstStyle>
            <a:lvl1pPr>
              <a:defRPr/>
            </a:lvl1pPr>
          </a:lstStyle>
          <a:p>
            <a:pPr>
              <a:defRPr/>
            </a:pPr>
            <a:fld id="{BC170F5B-B997-49C6-9A2A-EF82C52A9272}" type="slidenum">
              <a:rPr lang="en-US" altLang="en-US"/>
              <a:pPr>
                <a:defRPr/>
              </a:pPr>
              <a:t>‹#›</a:t>
            </a:fld>
            <a:endParaRPr lang="en-US" altLang="en-US"/>
          </a:p>
        </p:txBody>
      </p:sp>
    </p:spTree>
    <p:extLst>
      <p:ext uri="{BB962C8B-B14F-4D97-AF65-F5344CB8AC3E}">
        <p14:creationId xmlns:p14="http://schemas.microsoft.com/office/powerpoint/2010/main" val="1407987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E89FD3A-FFDF-3B00-E94F-BB0BBAB26F36}"/>
              </a:ext>
            </a:extLst>
          </p:cNvPr>
          <p:cNvSpPr>
            <a:spLocks noGrp="1" noChangeArrowheads="1"/>
          </p:cNvSpPr>
          <p:nvPr>
            <p:ph type="sldNum" idx="10"/>
          </p:nvPr>
        </p:nvSpPr>
        <p:spPr>
          <a:ln/>
        </p:spPr>
        <p:txBody>
          <a:bodyPr/>
          <a:lstStyle>
            <a:lvl1pPr>
              <a:defRPr/>
            </a:lvl1pPr>
          </a:lstStyle>
          <a:p>
            <a:pPr>
              <a:defRPr/>
            </a:pPr>
            <a:fld id="{7E7B9AF7-C488-4F2D-AA7C-E4F752967C70}" type="slidenum">
              <a:rPr lang="en-US" altLang="en-US"/>
              <a:pPr>
                <a:defRPr/>
              </a:pPr>
              <a:t>‹#›</a:t>
            </a:fld>
            <a:endParaRPr lang="en-US" altLang="en-US"/>
          </a:p>
        </p:txBody>
      </p:sp>
    </p:spTree>
    <p:extLst>
      <p:ext uri="{BB962C8B-B14F-4D97-AF65-F5344CB8AC3E}">
        <p14:creationId xmlns:p14="http://schemas.microsoft.com/office/powerpoint/2010/main" val="1439109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9996954B-3DA2-62B7-6023-C5BCCFC1B5FE}"/>
              </a:ext>
            </a:extLst>
          </p:cNvPr>
          <p:cNvSpPr>
            <a:spLocks noGrp="1" noChangeArrowheads="1"/>
          </p:cNvSpPr>
          <p:nvPr>
            <p:ph type="sldNum" idx="10"/>
          </p:nvPr>
        </p:nvSpPr>
        <p:spPr>
          <a:ln/>
        </p:spPr>
        <p:txBody>
          <a:bodyPr/>
          <a:lstStyle>
            <a:lvl1pPr>
              <a:defRPr/>
            </a:lvl1pPr>
          </a:lstStyle>
          <a:p>
            <a:pPr>
              <a:defRPr/>
            </a:pPr>
            <a:fld id="{14D06A8D-16D6-4A59-A3AC-2AF8E04395DF}" type="slidenum">
              <a:rPr lang="en-US" altLang="en-US"/>
              <a:pPr>
                <a:defRPr/>
              </a:pPr>
              <a:t>‹#›</a:t>
            </a:fld>
            <a:endParaRPr lang="en-US" altLang="en-US"/>
          </a:p>
        </p:txBody>
      </p:sp>
    </p:spTree>
    <p:extLst>
      <p:ext uri="{BB962C8B-B14F-4D97-AF65-F5344CB8AC3E}">
        <p14:creationId xmlns:p14="http://schemas.microsoft.com/office/powerpoint/2010/main" val="2983665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24AF5CCD-0DBB-AFA4-EA70-9FAF92155A26}"/>
              </a:ext>
            </a:extLst>
          </p:cNvPr>
          <p:cNvSpPr>
            <a:spLocks noGrp="1" noChangeArrowheads="1"/>
          </p:cNvSpPr>
          <p:nvPr>
            <p:ph type="sldNum" idx="10"/>
          </p:nvPr>
        </p:nvSpPr>
        <p:spPr>
          <a:ln/>
        </p:spPr>
        <p:txBody>
          <a:bodyPr/>
          <a:lstStyle>
            <a:lvl1pPr>
              <a:defRPr/>
            </a:lvl1pPr>
          </a:lstStyle>
          <a:p>
            <a:pPr>
              <a:defRPr/>
            </a:pPr>
            <a:fld id="{6CCABC8A-3869-4DB0-93D7-8C3CBFFB2A42}" type="slidenum">
              <a:rPr lang="en-US" altLang="en-US"/>
              <a:pPr>
                <a:defRPr/>
              </a:pPr>
              <a:t>‹#›</a:t>
            </a:fld>
            <a:endParaRPr lang="en-US" altLang="en-US"/>
          </a:p>
        </p:txBody>
      </p:sp>
    </p:spTree>
    <p:extLst>
      <p:ext uri="{BB962C8B-B14F-4D97-AF65-F5344CB8AC3E}">
        <p14:creationId xmlns:p14="http://schemas.microsoft.com/office/powerpoint/2010/main" val="1130236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97463FB-0F2E-D0E7-742B-85A7252E6F7B}"/>
              </a:ext>
            </a:extLst>
          </p:cNvPr>
          <p:cNvSpPr>
            <a:spLocks noGrp="1" noChangeArrowheads="1"/>
          </p:cNvSpPr>
          <p:nvPr>
            <p:ph type="sldNum" idx="10"/>
          </p:nvPr>
        </p:nvSpPr>
        <p:spPr>
          <a:ln/>
        </p:spPr>
        <p:txBody>
          <a:bodyPr/>
          <a:lstStyle>
            <a:lvl1pPr>
              <a:defRPr/>
            </a:lvl1pPr>
          </a:lstStyle>
          <a:p>
            <a:pPr>
              <a:defRPr/>
            </a:pPr>
            <a:fld id="{CA0E9B35-0A17-482E-BFD6-46D457D9CA6C}" type="slidenum">
              <a:rPr lang="en-US" altLang="en-US"/>
              <a:pPr>
                <a:defRPr/>
              </a:pPr>
              <a:t>‹#›</a:t>
            </a:fld>
            <a:endParaRPr lang="en-US" altLang="en-US"/>
          </a:p>
        </p:txBody>
      </p:sp>
    </p:spTree>
    <p:extLst>
      <p:ext uri="{BB962C8B-B14F-4D97-AF65-F5344CB8AC3E}">
        <p14:creationId xmlns:p14="http://schemas.microsoft.com/office/powerpoint/2010/main" val="3964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D9892E4-2710-361D-E8C7-643522748096}"/>
              </a:ext>
            </a:extLst>
          </p:cNvPr>
          <p:cNvSpPr>
            <a:spLocks noGrp="1" noChangeArrowheads="1"/>
          </p:cNvSpPr>
          <p:nvPr>
            <p:ph type="sldNum" idx="10"/>
          </p:nvPr>
        </p:nvSpPr>
        <p:spPr>
          <a:ln/>
        </p:spPr>
        <p:txBody>
          <a:bodyPr/>
          <a:lstStyle>
            <a:lvl1pPr>
              <a:defRPr/>
            </a:lvl1pPr>
          </a:lstStyle>
          <a:p>
            <a:pPr>
              <a:defRPr/>
            </a:pPr>
            <a:fld id="{18BDA08D-5325-4225-9F34-1D5BF65B4630}" type="slidenum">
              <a:rPr lang="en-US" altLang="en-US"/>
              <a:pPr>
                <a:defRPr/>
              </a:pPr>
              <a:t>‹#›</a:t>
            </a:fld>
            <a:endParaRPr lang="en-US" altLang="en-US"/>
          </a:p>
        </p:txBody>
      </p:sp>
    </p:spTree>
    <p:extLst>
      <p:ext uri="{BB962C8B-B14F-4D97-AF65-F5344CB8AC3E}">
        <p14:creationId xmlns:p14="http://schemas.microsoft.com/office/powerpoint/2010/main" val="2526796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5">
            <a:extLst>
              <a:ext uri="{FF2B5EF4-FFF2-40B4-BE49-F238E27FC236}">
                <a16:creationId xmlns:a16="http://schemas.microsoft.com/office/drawing/2014/main" id="{B592AA7B-F215-ACDC-E633-6DF9D0954D31}"/>
              </a:ext>
            </a:extLst>
          </p:cNvPr>
          <p:cNvSpPr>
            <a:spLocks noGrp="1" noChangeArrowheads="1"/>
          </p:cNvSpPr>
          <p:nvPr>
            <p:ph type="sldNum" idx="10"/>
          </p:nvPr>
        </p:nvSpPr>
        <p:spPr>
          <a:ln/>
        </p:spPr>
        <p:txBody>
          <a:bodyPr/>
          <a:lstStyle>
            <a:lvl1pPr>
              <a:defRPr/>
            </a:lvl1pPr>
          </a:lstStyle>
          <a:p>
            <a:pPr>
              <a:defRPr/>
            </a:pPr>
            <a:fld id="{8B3C914C-5D88-4C5D-98A5-FE4B7F640905}" type="slidenum">
              <a:rPr lang="en-US" altLang="en-US"/>
              <a:pPr>
                <a:defRPr/>
              </a:pPr>
              <a:t>‹#›</a:t>
            </a:fld>
            <a:endParaRPr lang="en-US" altLang="en-US"/>
          </a:p>
        </p:txBody>
      </p:sp>
    </p:spTree>
    <p:extLst>
      <p:ext uri="{BB962C8B-B14F-4D97-AF65-F5344CB8AC3E}">
        <p14:creationId xmlns:p14="http://schemas.microsoft.com/office/powerpoint/2010/main" val="3166845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1749B294-5AC1-C57E-1BFB-9B621CFC7AA9}"/>
              </a:ext>
            </a:extLst>
          </p:cNvPr>
          <p:cNvSpPr>
            <a:spLocks noGrp="1" noChangeArrowheads="1"/>
          </p:cNvSpPr>
          <p:nvPr>
            <p:ph type="sldNum" idx="10"/>
          </p:nvPr>
        </p:nvSpPr>
        <p:spPr>
          <a:ln/>
        </p:spPr>
        <p:txBody>
          <a:bodyPr/>
          <a:lstStyle>
            <a:lvl1pPr>
              <a:defRPr/>
            </a:lvl1pPr>
          </a:lstStyle>
          <a:p>
            <a:pPr>
              <a:defRPr/>
            </a:pPr>
            <a:fld id="{6448945F-4A20-4F17-98E1-1B5B4922A1BD}" type="slidenum">
              <a:rPr lang="en-US" altLang="en-US"/>
              <a:pPr>
                <a:defRPr/>
              </a:pPr>
              <a:t>‹#›</a:t>
            </a:fld>
            <a:endParaRPr lang="en-US" altLang="en-US"/>
          </a:p>
        </p:txBody>
      </p:sp>
    </p:spTree>
    <p:extLst>
      <p:ext uri="{BB962C8B-B14F-4D97-AF65-F5344CB8AC3E}">
        <p14:creationId xmlns:p14="http://schemas.microsoft.com/office/powerpoint/2010/main" val="2501350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5">
            <a:extLst>
              <a:ext uri="{FF2B5EF4-FFF2-40B4-BE49-F238E27FC236}">
                <a16:creationId xmlns:a16="http://schemas.microsoft.com/office/drawing/2014/main" id="{DBED2EE4-F2BB-0E61-177F-54C6B021A507}"/>
              </a:ext>
            </a:extLst>
          </p:cNvPr>
          <p:cNvSpPr>
            <a:spLocks noGrp="1" noChangeArrowheads="1"/>
          </p:cNvSpPr>
          <p:nvPr>
            <p:ph type="sldNum" idx="10"/>
          </p:nvPr>
        </p:nvSpPr>
        <p:spPr>
          <a:ln/>
        </p:spPr>
        <p:txBody>
          <a:bodyPr/>
          <a:lstStyle>
            <a:lvl1pPr>
              <a:defRPr/>
            </a:lvl1pPr>
          </a:lstStyle>
          <a:p>
            <a:pPr>
              <a:defRPr/>
            </a:pPr>
            <a:fld id="{91FB7E47-0423-4397-807A-A951D1E1D97D}" type="slidenum">
              <a:rPr lang="en-US" altLang="en-US"/>
              <a:pPr>
                <a:defRPr/>
              </a:pPr>
              <a:t>‹#›</a:t>
            </a:fld>
            <a:endParaRPr lang="en-US" altLang="en-US"/>
          </a:p>
        </p:txBody>
      </p:sp>
    </p:spTree>
    <p:extLst>
      <p:ext uri="{BB962C8B-B14F-4D97-AF65-F5344CB8AC3E}">
        <p14:creationId xmlns:p14="http://schemas.microsoft.com/office/powerpoint/2010/main" val="2119592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11263C43-58B2-F75B-AC49-9ACF3585410E}"/>
              </a:ext>
            </a:extLst>
          </p:cNvPr>
          <p:cNvSpPr>
            <a:spLocks noGrp="1" noChangeArrowheads="1"/>
          </p:cNvSpPr>
          <p:nvPr>
            <p:ph type="sldNum" idx="10"/>
          </p:nvPr>
        </p:nvSpPr>
        <p:spPr>
          <a:ln/>
        </p:spPr>
        <p:txBody>
          <a:bodyPr/>
          <a:lstStyle>
            <a:lvl1pPr>
              <a:defRPr/>
            </a:lvl1pPr>
          </a:lstStyle>
          <a:p>
            <a:pPr>
              <a:defRPr/>
            </a:pPr>
            <a:fld id="{6185FDAC-5745-484A-9686-35499B28725E}" type="slidenum">
              <a:rPr lang="en-US" altLang="en-US"/>
              <a:pPr>
                <a:defRPr/>
              </a:pPr>
              <a:t>‹#›</a:t>
            </a:fld>
            <a:endParaRPr lang="en-US" altLang="en-US"/>
          </a:p>
        </p:txBody>
      </p:sp>
    </p:spTree>
    <p:extLst>
      <p:ext uri="{BB962C8B-B14F-4D97-AF65-F5344CB8AC3E}">
        <p14:creationId xmlns:p14="http://schemas.microsoft.com/office/powerpoint/2010/main" val="954154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13599B85-5573-2000-551D-EBD9D2CC101C}"/>
              </a:ext>
            </a:extLst>
          </p:cNvPr>
          <p:cNvSpPr>
            <a:spLocks noGrp="1" noChangeArrowheads="1"/>
          </p:cNvSpPr>
          <p:nvPr>
            <p:ph type="sldNum" idx="10"/>
          </p:nvPr>
        </p:nvSpPr>
        <p:spPr>
          <a:ln/>
        </p:spPr>
        <p:txBody>
          <a:bodyPr/>
          <a:lstStyle>
            <a:lvl1pPr>
              <a:defRPr/>
            </a:lvl1pPr>
          </a:lstStyle>
          <a:p>
            <a:pPr>
              <a:defRPr/>
            </a:pPr>
            <a:fld id="{ADC10269-4FB1-432E-AF0A-6C09B108DA28}" type="slidenum">
              <a:rPr lang="en-US" altLang="en-US"/>
              <a:pPr>
                <a:defRPr/>
              </a:pPr>
              <a:t>‹#›</a:t>
            </a:fld>
            <a:endParaRPr lang="en-US" altLang="en-US"/>
          </a:p>
        </p:txBody>
      </p:sp>
    </p:spTree>
    <p:extLst>
      <p:ext uri="{BB962C8B-B14F-4D97-AF65-F5344CB8AC3E}">
        <p14:creationId xmlns:p14="http://schemas.microsoft.com/office/powerpoint/2010/main" val="3440130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CEF9C0E1-AC8B-6A07-C860-2241DA714801}"/>
              </a:ext>
            </a:extLst>
          </p:cNvPr>
          <p:cNvSpPr>
            <a:spLocks noGrp="1" noChangeArrowheads="1"/>
          </p:cNvSpPr>
          <p:nvPr>
            <p:ph type="sldNum" idx="10"/>
          </p:nvPr>
        </p:nvSpPr>
        <p:spPr>
          <a:ln/>
        </p:spPr>
        <p:txBody>
          <a:bodyPr/>
          <a:lstStyle>
            <a:lvl1pPr>
              <a:defRPr/>
            </a:lvl1pPr>
          </a:lstStyle>
          <a:p>
            <a:pPr>
              <a:defRPr/>
            </a:pPr>
            <a:fld id="{C7E1A0DE-7583-4881-B550-DA9E80512CA3}" type="slidenum">
              <a:rPr lang="en-US" altLang="en-US"/>
              <a:pPr>
                <a:defRPr/>
              </a:pPr>
              <a:t>‹#›</a:t>
            </a:fld>
            <a:endParaRPr lang="en-US" altLang="en-US"/>
          </a:p>
        </p:txBody>
      </p:sp>
    </p:spTree>
    <p:extLst>
      <p:ext uri="{BB962C8B-B14F-4D97-AF65-F5344CB8AC3E}">
        <p14:creationId xmlns:p14="http://schemas.microsoft.com/office/powerpoint/2010/main" val="2123308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E7A646D-B4AD-8A0D-C601-EC255B5DAEE6}"/>
              </a:ext>
            </a:extLst>
          </p:cNvPr>
          <p:cNvSpPr>
            <a:spLocks noGrp="1" noChangeArrowheads="1"/>
          </p:cNvSpPr>
          <p:nvPr>
            <p:ph type="sldNum" idx="10"/>
          </p:nvPr>
        </p:nvSpPr>
        <p:spPr>
          <a:ln/>
        </p:spPr>
        <p:txBody>
          <a:bodyPr/>
          <a:lstStyle>
            <a:lvl1pPr>
              <a:defRPr/>
            </a:lvl1pPr>
          </a:lstStyle>
          <a:p>
            <a:pPr>
              <a:defRPr/>
            </a:pPr>
            <a:fld id="{EAE99C45-C8A4-4E40-83D2-37384E1FE8BD}" type="slidenum">
              <a:rPr lang="en-US" altLang="en-US"/>
              <a:pPr>
                <a:defRPr/>
              </a:pPr>
              <a:t>‹#›</a:t>
            </a:fld>
            <a:endParaRPr lang="en-US" altLang="en-US"/>
          </a:p>
        </p:txBody>
      </p:sp>
    </p:spTree>
    <p:extLst>
      <p:ext uri="{BB962C8B-B14F-4D97-AF65-F5344CB8AC3E}">
        <p14:creationId xmlns:p14="http://schemas.microsoft.com/office/powerpoint/2010/main" val="2569761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164B46FD-8B07-A532-01B6-CEE4FE88226B}"/>
              </a:ext>
            </a:extLst>
          </p:cNvPr>
          <p:cNvSpPr>
            <a:spLocks noGrp="1" noChangeArrowheads="1"/>
          </p:cNvSpPr>
          <p:nvPr>
            <p:ph type="sldNum" idx="10"/>
          </p:nvPr>
        </p:nvSpPr>
        <p:spPr>
          <a:ln/>
        </p:spPr>
        <p:txBody>
          <a:bodyPr/>
          <a:lstStyle>
            <a:lvl1pPr>
              <a:defRPr/>
            </a:lvl1pPr>
          </a:lstStyle>
          <a:p>
            <a:pPr>
              <a:defRPr/>
            </a:pPr>
            <a:fld id="{8AFEBFA9-F471-4404-9C97-4D582D288B8D}" type="slidenum">
              <a:rPr lang="en-US" altLang="en-US"/>
              <a:pPr>
                <a:defRPr/>
              </a:pPr>
              <a:t>‹#›</a:t>
            </a:fld>
            <a:endParaRPr lang="en-US" altLang="en-US"/>
          </a:p>
        </p:txBody>
      </p:sp>
    </p:spTree>
    <p:extLst>
      <p:ext uri="{BB962C8B-B14F-4D97-AF65-F5344CB8AC3E}">
        <p14:creationId xmlns:p14="http://schemas.microsoft.com/office/powerpoint/2010/main" val="2791064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25229D35-2B86-87D7-78AF-27F922C823E0}"/>
              </a:ext>
            </a:extLst>
          </p:cNvPr>
          <p:cNvSpPr>
            <a:spLocks noGrp="1" noChangeArrowheads="1"/>
          </p:cNvSpPr>
          <p:nvPr>
            <p:ph type="sldNum" idx="10"/>
          </p:nvPr>
        </p:nvSpPr>
        <p:spPr>
          <a:ln/>
        </p:spPr>
        <p:txBody>
          <a:bodyPr/>
          <a:lstStyle>
            <a:lvl1pPr>
              <a:defRPr/>
            </a:lvl1pPr>
          </a:lstStyle>
          <a:p>
            <a:pPr>
              <a:defRPr/>
            </a:pPr>
            <a:fld id="{19E86071-71F8-42D1-96CC-1D5C5F0CA65E}" type="slidenum">
              <a:rPr lang="en-US" altLang="en-US"/>
              <a:pPr>
                <a:defRPr/>
              </a:pPr>
              <a:t>‹#›</a:t>
            </a:fld>
            <a:endParaRPr lang="en-US" altLang="en-US"/>
          </a:p>
        </p:txBody>
      </p:sp>
    </p:spTree>
    <p:extLst>
      <p:ext uri="{BB962C8B-B14F-4D97-AF65-F5344CB8AC3E}">
        <p14:creationId xmlns:p14="http://schemas.microsoft.com/office/powerpoint/2010/main" val="2714048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19489C3-6A72-1B40-AF5F-96C4457D1604}"/>
              </a:ext>
            </a:extLst>
          </p:cNvPr>
          <p:cNvSpPr>
            <a:spLocks noGrp="1" noChangeArrowheads="1"/>
          </p:cNvSpPr>
          <p:nvPr>
            <p:ph type="sldNum" idx="10"/>
          </p:nvPr>
        </p:nvSpPr>
        <p:spPr>
          <a:ln/>
        </p:spPr>
        <p:txBody>
          <a:bodyPr/>
          <a:lstStyle>
            <a:lvl1pPr>
              <a:defRPr/>
            </a:lvl1pPr>
          </a:lstStyle>
          <a:p>
            <a:pPr>
              <a:defRPr/>
            </a:pPr>
            <a:fld id="{1F9249EA-1562-46BA-AA6C-3A57DE56FB21}" type="slidenum">
              <a:rPr lang="en-US" altLang="en-US"/>
              <a:pPr>
                <a:defRPr/>
              </a:pPr>
              <a:t>‹#›</a:t>
            </a:fld>
            <a:endParaRPr lang="en-US" altLang="en-US"/>
          </a:p>
        </p:txBody>
      </p:sp>
    </p:spTree>
    <p:extLst>
      <p:ext uri="{BB962C8B-B14F-4D97-AF65-F5344CB8AC3E}">
        <p14:creationId xmlns:p14="http://schemas.microsoft.com/office/powerpoint/2010/main" val="38813633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E1310E6F-854E-281D-8BE3-0A96B4FE2177}"/>
              </a:ext>
            </a:extLst>
          </p:cNvPr>
          <p:cNvSpPr>
            <a:spLocks noGrp="1" noChangeArrowheads="1"/>
          </p:cNvSpPr>
          <p:nvPr>
            <p:ph type="sldNum" idx="10"/>
          </p:nvPr>
        </p:nvSpPr>
        <p:spPr>
          <a:ln/>
        </p:spPr>
        <p:txBody>
          <a:bodyPr/>
          <a:lstStyle>
            <a:lvl1pPr>
              <a:defRPr/>
            </a:lvl1pPr>
          </a:lstStyle>
          <a:p>
            <a:pPr>
              <a:defRPr/>
            </a:pPr>
            <a:fld id="{616C4B25-25AF-4E4F-AFEE-E76AE7EE6CC6}" type="slidenum">
              <a:rPr lang="en-US" altLang="en-US"/>
              <a:pPr>
                <a:defRPr/>
              </a:pPr>
              <a:t>‹#›</a:t>
            </a:fld>
            <a:endParaRPr lang="en-US" altLang="en-US"/>
          </a:p>
        </p:txBody>
      </p:sp>
    </p:spTree>
    <p:extLst>
      <p:ext uri="{BB962C8B-B14F-4D97-AF65-F5344CB8AC3E}">
        <p14:creationId xmlns:p14="http://schemas.microsoft.com/office/powerpoint/2010/main" val="6804059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D4C52138-6DA9-17D2-C182-98D5371778D1}"/>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5" name="Rectangle 6">
            <a:extLst>
              <a:ext uri="{FF2B5EF4-FFF2-40B4-BE49-F238E27FC236}">
                <a16:creationId xmlns:a16="http://schemas.microsoft.com/office/drawing/2014/main" id="{50C4CAC2-3DEE-29C7-C316-0D02FB478F2D}"/>
              </a:ext>
            </a:extLst>
          </p:cNvPr>
          <p:cNvSpPr>
            <a:spLocks noGrp="1" noChangeArrowheads="1"/>
          </p:cNvSpPr>
          <p:nvPr>
            <p:ph type="sldNum" idx="11"/>
          </p:nvPr>
        </p:nvSpPr>
        <p:spPr>
          <a:ln/>
        </p:spPr>
        <p:txBody>
          <a:bodyPr/>
          <a:lstStyle>
            <a:lvl1pPr>
              <a:defRPr/>
            </a:lvl1pPr>
          </a:lstStyle>
          <a:p>
            <a:pPr>
              <a:defRPr/>
            </a:pPr>
            <a:fld id="{82A60CE9-CBBC-425D-9415-9776F59D74BB}" type="slidenum">
              <a:rPr lang="fr-FR" altLang="en-US"/>
              <a:pPr>
                <a:defRPr/>
              </a:pPr>
              <a:t>‹#›</a:t>
            </a:fld>
            <a:endParaRPr lang="fr-FR" altLang="en-US"/>
          </a:p>
        </p:txBody>
      </p:sp>
    </p:spTree>
    <p:extLst>
      <p:ext uri="{BB962C8B-B14F-4D97-AF65-F5344CB8AC3E}">
        <p14:creationId xmlns:p14="http://schemas.microsoft.com/office/powerpoint/2010/main" val="7370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617EB14-AD49-93B9-0E7D-0D1CFBB7E5A5}"/>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5" name="Rectangle 6">
            <a:extLst>
              <a:ext uri="{FF2B5EF4-FFF2-40B4-BE49-F238E27FC236}">
                <a16:creationId xmlns:a16="http://schemas.microsoft.com/office/drawing/2014/main" id="{A3FBE6B9-88FF-BE78-0351-E03D3863AE23}"/>
              </a:ext>
            </a:extLst>
          </p:cNvPr>
          <p:cNvSpPr>
            <a:spLocks noGrp="1" noChangeArrowheads="1"/>
          </p:cNvSpPr>
          <p:nvPr>
            <p:ph type="sldNum" idx="11"/>
          </p:nvPr>
        </p:nvSpPr>
        <p:spPr>
          <a:ln/>
        </p:spPr>
        <p:txBody>
          <a:bodyPr/>
          <a:lstStyle>
            <a:lvl1pPr>
              <a:defRPr/>
            </a:lvl1pPr>
          </a:lstStyle>
          <a:p>
            <a:pPr>
              <a:defRPr/>
            </a:pPr>
            <a:fld id="{C86456A9-24F7-45CC-9A9D-6CFF1876DEAD}" type="slidenum">
              <a:rPr lang="fr-FR" altLang="en-US"/>
              <a:pPr>
                <a:defRPr/>
              </a:pPr>
              <a:t>‹#›</a:t>
            </a:fld>
            <a:endParaRPr lang="fr-FR" altLang="en-US"/>
          </a:p>
        </p:txBody>
      </p:sp>
    </p:spTree>
    <p:extLst>
      <p:ext uri="{BB962C8B-B14F-4D97-AF65-F5344CB8AC3E}">
        <p14:creationId xmlns:p14="http://schemas.microsoft.com/office/powerpoint/2010/main" val="3805458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B72E51D4-D049-FC2D-0A50-3A16F47DBA57}"/>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5" name="Rectangle 6">
            <a:extLst>
              <a:ext uri="{FF2B5EF4-FFF2-40B4-BE49-F238E27FC236}">
                <a16:creationId xmlns:a16="http://schemas.microsoft.com/office/drawing/2014/main" id="{6A609583-5711-C4B7-2E7E-4D0D8A82757B}"/>
              </a:ext>
            </a:extLst>
          </p:cNvPr>
          <p:cNvSpPr>
            <a:spLocks noGrp="1" noChangeArrowheads="1"/>
          </p:cNvSpPr>
          <p:nvPr>
            <p:ph type="sldNum" idx="11"/>
          </p:nvPr>
        </p:nvSpPr>
        <p:spPr>
          <a:ln/>
        </p:spPr>
        <p:txBody>
          <a:bodyPr/>
          <a:lstStyle>
            <a:lvl1pPr>
              <a:defRPr/>
            </a:lvl1pPr>
          </a:lstStyle>
          <a:p>
            <a:pPr>
              <a:defRPr/>
            </a:pPr>
            <a:fld id="{42D208FA-796B-40CF-9580-F32D180E6C20}" type="slidenum">
              <a:rPr lang="fr-FR" altLang="en-US"/>
              <a:pPr>
                <a:defRPr/>
              </a:pPr>
              <a:t>‹#›</a:t>
            </a:fld>
            <a:endParaRPr lang="fr-FR" altLang="en-US"/>
          </a:p>
        </p:txBody>
      </p:sp>
    </p:spTree>
    <p:extLst>
      <p:ext uri="{BB962C8B-B14F-4D97-AF65-F5344CB8AC3E}">
        <p14:creationId xmlns:p14="http://schemas.microsoft.com/office/powerpoint/2010/main" val="24374393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0B7EE76-5E77-57EC-7AEE-37A076212347}"/>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6" name="Rectangle 6">
            <a:extLst>
              <a:ext uri="{FF2B5EF4-FFF2-40B4-BE49-F238E27FC236}">
                <a16:creationId xmlns:a16="http://schemas.microsoft.com/office/drawing/2014/main" id="{556DF32A-7EAF-AEFD-A270-A2A23385C4C5}"/>
              </a:ext>
            </a:extLst>
          </p:cNvPr>
          <p:cNvSpPr>
            <a:spLocks noGrp="1" noChangeArrowheads="1"/>
          </p:cNvSpPr>
          <p:nvPr>
            <p:ph type="sldNum" idx="11"/>
          </p:nvPr>
        </p:nvSpPr>
        <p:spPr>
          <a:ln/>
        </p:spPr>
        <p:txBody>
          <a:bodyPr/>
          <a:lstStyle>
            <a:lvl1pPr>
              <a:defRPr/>
            </a:lvl1pPr>
          </a:lstStyle>
          <a:p>
            <a:pPr>
              <a:defRPr/>
            </a:pPr>
            <a:fld id="{EB3A09D4-D936-47A4-8171-89AB02E50E72}" type="slidenum">
              <a:rPr lang="fr-FR" altLang="en-US"/>
              <a:pPr>
                <a:defRPr/>
              </a:pPr>
              <a:t>‹#›</a:t>
            </a:fld>
            <a:endParaRPr lang="fr-FR" altLang="en-US"/>
          </a:p>
        </p:txBody>
      </p:sp>
    </p:spTree>
    <p:extLst>
      <p:ext uri="{BB962C8B-B14F-4D97-AF65-F5344CB8AC3E}">
        <p14:creationId xmlns:p14="http://schemas.microsoft.com/office/powerpoint/2010/main" val="6733275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F585BCC-B398-6DDA-0571-30DA0B7FB80E}"/>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8" name="Rectangle 6">
            <a:extLst>
              <a:ext uri="{FF2B5EF4-FFF2-40B4-BE49-F238E27FC236}">
                <a16:creationId xmlns:a16="http://schemas.microsoft.com/office/drawing/2014/main" id="{347ADB74-BDC0-E035-B1DB-73075FCDA203}"/>
              </a:ext>
            </a:extLst>
          </p:cNvPr>
          <p:cNvSpPr>
            <a:spLocks noGrp="1" noChangeArrowheads="1"/>
          </p:cNvSpPr>
          <p:nvPr>
            <p:ph type="sldNum" idx="11"/>
          </p:nvPr>
        </p:nvSpPr>
        <p:spPr>
          <a:ln/>
        </p:spPr>
        <p:txBody>
          <a:bodyPr/>
          <a:lstStyle>
            <a:lvl1pPr>
              <a:defRPr/>
            </a:lvl1pPr>
          </a:lstStyle>
          <a:p>
            <a:pPr>
              <a:defRPr/>
            </a:pPr>
            <a:fld id="{859D331F-C5BB-41A3-B5B5-917675FA3E2B}" type="slidenum">
              <a:rPr lang="fr-FR" altLang="en-US"/>
              <a:pPr>
                <a:defRPr/>
              </a:pPr>
              <a:t>‹#›</a:t>
            </a:fld>
            <a:endParaRPr lang="fr-FR" altLang="en-US"/>
          </a:p>
        </p:txBody>
      </p:sp>
    </p:spTree>
    <p:extLst>
      <p:ext uri="{BB962C8B-B14F-4D97-AF65-F5344CB8AC3E}">
        <p14:creationId xmlns:p14="http://schemas.microsoft.com/office/powerpoint/2010/main" val="40725088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A0334E4-0BC6-D1C2-F5A6-D2375752C7E0}"/>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4" name="Rectangle 6">
            <a:extLst>
              <a:ext uri="{FF2B5EF4-FFF2-40B4-BE49-F238E27FC236}">
                <a16:creationId xmlns:a16="http://schemas.microsoft.com/office/drawing/2014/main" id="{551FC8C1-91C7-D305-DB64-DCE5D70EDC30}"/>
              </a:ext>
            </a:extLst>
          </p:cNvPr>
          <p:cNvSpPr>
            <a:spLocks noGrp="1" noChangeArrowheads="1"/>
          </p:cNvSpPr>
          <p:nvPr>
            <p:ph type="sldNum" idx="11"/>
          </p:nvPr>
        </p:nvSpPr>
        <p:spPr>
          <a:ln/>
        </p:spPr>
        <p:txBody>
          <a:bodyPr/>
          <a:lstStyle>
            <a:lvl1pPr>
              <a:defRPr/>
            </a:lvl1pPr>
          </a:lstStyle>
          <a:p>
            <a:pPr>
              <a:defRPr/>
            </a:pPr>
            <a:fld id="{F8C39290-92E1-48D0-B978-D99166554423}" type="slidenum">
              <a:rPr lang="fr-FR" altLang="en-US"/>
              <a:pPr>
                <a:defRPr/>
              </a:pPr>
              <a:t>‹#›</a:t>
            </a:fld>
            <a:endParaRPr lang="fr-FR" altLang="en-US"/>
          </a:p>
        </p:txBody>
      </p:sp>
    </p:spTree>
    <p:extLst>
      <p:ext uri="{BB962C8B-B14F-4D97-AF65-F5344CB8AC3E}">
        <p14:creationId xmlns:p14="http://schemas.microsoft.com/office/powerpoint/2010/main" val="438007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4773945-139E-F6BE-6777-206911B8B66B}"/>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3" name="Rectangle 6">
            <a:extLst>
              <a:ext uri="{FF2B5EF4-FFF2-40B4-BE49-F238E27FC236}">
                <a16:creationId xmlns:a16="http://schemas.microsoft.com/office/drawing/2014/main" id="{976B27F2-C5FF-8D27-34EF-6BE4A4B159D2}"/>
              </a:ext>
            </a:extLst>
          </p:cNvPr>
          <p:cNvSpPr>
            <a:spLocks noGrp="1" noChangeArrowheads="1"/>
          </p:cNvSpPr>
          <p:nvPr>
            <p:ph type="sldNum" idx="11"/>
          </p:nvPr>
        </p:nvSpPr>
        <p:spPr>
          <a:ln/>
        </p:spPr>
        <p:txBody>
          <a:bodyPr/>
          <a:lstStyle>
            <a:lvl1pPr>
              <a:defRPr/>
            </a:lvl1pPr>
          </a:lstStyle>
          <a:p>
            <a:pPr>
              <a:defRPr/>
            </a:pPr>
            <a:fld id="{8B202F54-43A6-406E-8967-B3516C846535}" type="slidenum">
              <a:rPr lang="fr-FR" altLang="en-US"/>
              <a:pPr>
                <a:defRPr/>
              </a:pPr>
              <a:t>‹#›</a:t>
            </a:fld>
            <a:endParaRPr lang="fr-FR" altLang="en-US"/>
          </a:p>
        </p:txBody>
      </p:sp>
    </p:spTree>
    <p:extLst>
      <p:ext uri="{BB962C8B-B14F-4D97-AF65-F5344CB8AC3E}">
        <p14:creationId xmlns:p14="http://schemas.microsoft.com/office/powerpoint/2010/main" val="8376940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41E5047-FA21-9403-73C9-8154EF5CDAF9}"/>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6" name="Rectangle 6">
            <a:extLst>
              <a:ext uri="{FF2B5EF4-FFF2-40B4-BE49-F238E27FC236}">
                <a16:creationId xmlns:a16="http://schemas.microsoft.com/office/drawing/2014/main" id="{19EB27F3-B4A0-D56A-6B62-61D611859DA9}"/>
              </a:ext>
            </a:extLst>
          </p:cNvPr>
          <p:cNvSpPr>
            <a:spLocks noGrp="1" noChangeArrowheads="1"/>
          </p:cNvSpPr>
          <p:nvPr>
            <p:ph type="sldNum" idx="11"/>
          </p:nvPr>
        </p:nvSpPr>
        <p:spPr>
          <a:ln/>
        </p:spPr>
        <p:txBody>
          <a:bodyPr/>
          <a:lstStyle>
            <a:lvl1pPr>
              <a:defRPr/>
            </a:lvl1pPr>
          </a:lstStyle>
          <a:p>
            <a:pPr>
              <a:defRPr/>
            </a:pPr>
            <a:fld id="{CA4A3BF4-103D-493F-951B-7D4E0DE05842}" type="slidenum">
              <a:rPr lang="fr-FR" altLang="en-US"/>
              <a:pPr>
                <a:defRPr/>
              </a:pPr>
              <a:t>‹#›</a:t>
            </a:fld>
            <a:endParaRPr lang="fr-FR" altLang="en-US"/>
          </a:p>
        </p:txBody>
      </p:sp>
    </p:spTree>
    <p:extLst>
      <p:ext uri="{BB962C8B-B14F-4D97-AF65-F5344CB8AC3E}">
        <p14:creationId xmlns:p14="http://schemas.microsoft.com/office/powerpoint/2010/main" val="42293542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91C2C4F-F158-7A56-7953-ABDCFD1313D8}"/>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6" name="Rectangle 6">
            <a:extLst>
              <a:ext uri="{FF2B5EF4-FFF2-40B4-BE49-F238E27FC236}">
                <a16:creationId xmlns:a16="http://schemas.microsoft.com/office/drawing/2014/main" id="{33876067-974D-124D-515C-B2B72DD64356}"/>
              </a:ext>
            </a:extLst>
          </p:cNvPr>
          <p:cNvSpPr>
            <a:spLocks noGrp="1" noChangeArrowheads="1"/>
          </p:cNvSpPr>
          <p:nvPr>
            <p:ph type="sldNum" idx="11"/>
          </p:nvPr>
        </p:nvSpPr>
        <p:spPr>
          <a:ln/>
        </p:spPr>
        <p:txBody>
          <a:bodyPr/>
          <a:lstStyle>
            <a:lvl1pPr>
              <a:defRPr/>
            </a:lvl1pPr>
          </a:lstStyle>
          <a:p>
            <a:pPr>
              <a:defRPr/>
            </a:pPr>
            <a:fld id="{656ACE71-6FDF-4A39-A995-D291AF62E579}" type="slidenum">
              <a:rPr lang="fr-FR" altLang="en-US"/>
              <a:pPr>
                <a:defRPr/>
              </a:pPr>
              <a:t>‹#›</a:t>
            </a:fld>
            <a:endParaRPr lang="fr-FR" altLang="en-US"/>
          </a:p>
        </p:txBody>
      </p:sp>
    </p:spTree>
    <p:extLst>
      <p:ext uri="{BB962C8B-B14F-4D97-AF65-F5344CB8AC3E}">
        <p14:creationId xmlns:p14="http://schemas.microsoft.com/office/powerpoint/2010/main" val="4210744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4CB9B26-978D-E626-175F-0B36B42CCCE4}"/>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5" name="Rectangle 6">
            <a:extLst>
              <a:ext uri="{FF2B5EF4-FFF2-40B4-BE49-F238E27FC236}">
                <a16:creationId xmlns:a16="http://schemas.microsoft.com/office/drawing/2014/main" id="{8C499529-27B3-DE17-2EBA-C78074177EE9}"/>
              </a:ext>
            </a:extLst>
          </p:cNvPr>
          <p:cNvSpPr>
            <a:spLocks noGrp="1" noChangeArrowheads="1"/>
          </p:cNvSpPr>
          <p:nvPr>
            <p:ph type="sldNum" idx="11"/>
          </p:nvPr>
        </p:nvSpPr>
        <p:spPr>
          <a:ln/>
        </p:spPr>
        <p:txBody>
          <a:bodyPr/>
          <a:lstStyle>
            <a:lvl1pPr>
              <a:defRPr/>
            </a:lvl1pPr>
          </a:lstStyle>
          <a:p>
            <a:pPr>
              <a:defRPr/>
            </a:pPr>
            <a:fld id="{7AA01F9D-17AB-4928-B13B-EA0D11E350A4}" type="slidenum">
              <a:rPr lang="fr-FR" altLang="en-US"/>
              <a:pPr>
                <a:defRPr/>
              </a:pPr>
              <a:t>‹#›</a:t>
            </a:fld>
            <a:endParaRPr lang="fr-FR" altLang="en-US"/>
          </a:p>
        </p:txBody>
      </p:sp>
    </p:spTree>
    <p:extLst>
      <p:ext uri="{BB962C8B-B14F-4D97-AF65-F5344CB8AC3E}">
        <p14:creationId xmlns:p14="http://schemas.microsoft.com/office/powerpoint/2010/main" val="22964551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1CF7CEA-CABE-EFDD-5E85-E2C7AC6BC6CE}"/>
              </a:ext>
            </a:extLst>
          </p:cNvPr>
          <p:cNvSpPr>
            <a:spLocks noGrp="1" noChangeArrowheads="1"/>
          </p:cNvSpPr>
          <p:nvPr>
            <p:ph type="dt" idx="10"/>
          </p:nvPr>
        </p:nvSpPr>
        <p:spPr>
          <a:ln/>
        </p:spPr>
        <p:txBody>
          <a:bodyPr/>
          <a:lstStyle>
            <a:lvl1pPr>
              <a:defRPr/>
            </a:lvl1pPr>
          </a:lstStyle>
          <a:p>
            <a:pPr>
              <a:defRPr/>
            </a:pPr>
            <a:r>
              <a:rPr lang="en-GB" altLang="en-US"/>
              <a:t>25/01/23</a:t>
            </a:r>
          </a:p>
        </p:txBody>
      </p:sp>
      <p:sp>
        <p:nvSpPr>
          <p:cNvPr id="5" name="Rectangle 6">
            <a:extLst>
              <a:ext uri="{FF2B5EF4-FFF2-40B4-BE49-F238E27FC236}">
                <a16:creationId xmlns:a16="http://schemas.microsoft.com/office/drawing/2014/main" id="{10BF60E3-B18D-2561-C13C-99903F8E0600}"/>
              </a:ext>
            </a:extLst>
          </p:cNvPr>
          <p:cNvSpPr>
            <a:spLocks noGrp="1" noChangeArrowheads="1"/>
          </p:cNvSpPr>
          <p:nvPr>
            <p:ph type="sldNum" idx="11"/>
          </p:nvPr>
        </p:nvSpPr>
        <p:spPr>
          <a:ln/>
        </p:spPr>
        <p:txBody>
          <a:bodyPr/>
          <a:lstStyle>
            <a:lvl1pPr>
              <a:defRPr/>
            </a:lvl1pPr>
          </a:lstStyle>
          <a:p>
            <a:pPr>
              <a:defRPr/>
            </a:pPr>
            <a:fld id="{079ECB45-2AAF-4A49-9C5A-C9F920168122}" type="slidenum">
              <a:rPr lang="fr-FR" altLang="en-US"/>
              <a:pPr>
                <a:defRPr/>
              </a:pPr>
              <a:t>‹#›</a:t>
            </a:fld>
            <a:endParaRPr lang="fr-FR" altLang="en-US"/>
          </a:p>
        </p:txBody>
      </p:sp>
    </p:spTree>
    <p:extLst>
      <p:ext uri="{BB962C8B-B14F-4D97-AF65-F5344CB8AC3E}">
        <p14:creationId xmlns:p14="http://schemas.microsoft.com/office/powerpoint/2010/main" val="11983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FCFE"/>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45D283CE-E637-E905-8D69-3A554BF6179F}"/>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Cliquez pour éditer le format du texte-titre</a:t>
            </a:r>
          </a:p>
        </p:txBody>
      </p:sp>
      <p:sp>
        <p:nvSpPr>
          <p:cNvPr id="1027" name="Rectangle 2">
            <a:extLst>
              <a:ext uri="{FF2B5EF4-FFF2-40B4-BE49-F238E27FC236}">
                <a16:creationId xmlns:a16="http://schemas.microsoft.com/office/drawing/2014/main" id="{FD471F17-0F71-4872-D09B-2AFA6752E35F}"/>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Cliquez pour éditer le format du plan de texte</a:t>
            </a:r>
          </a:p>
          <a:p>
            <a:pPr lvl="1"/>
            <a:r>
              <a:rPr lang="en-GB" altLang="en-US"/>
              <a:t>Second niveau de plan</a:t>
            </a:r>
          </a:p>
          <a:p>
            <a:pPr lvl="2"/>
            <a:r>
              <a:rPr lang="en-GB" altLang="en-US"/>
              <a:t>Troisième niveau de plan</a:t>
            </a:r>
          </a:p>
          <a:p>
            <a:pPr lvl="3"/>
            <a:r>
              <a:rPr lang="en-GB" altLang="en-US"/>
              <a:t>Quatrième niveau de plan</a:t>
            </a:r>
          </a:p>
          <a:p>
            <a:pPr lvl="4"/>
            <a:r>
              <a:rPr lang="en-GB" altLang="en-US"/>
              <a:t>Cinquième niveau de plan</a:t>
            </a:r>
          </a:p>
          <a:p>
            <a:pPr lvl="4"/>
            <a:r>
              <a:rPr lang="en-GB" altLang="en-US"/>
              <a:t>Sixième niveau de plan</a:t>
            </a:r>
          </a:p>
          <a:p>
            <a:pPr lvl="4"/>
            <a:r>
              <a:rPr lang="en-GB" altLang="en-US"/>
              <a:t>Septième niveau de plan</a:t>
            </a:r>
          </a:p>
        </p:txBody>
      </p:sp>
      <p:sp>
        <p:nvSpPr>
          <p:cNvPr id="2" name="Rectangle 3">
            <a:extLst>
              <a:ext uri="{FF2B5EF4-FFF2-40B4-BE49-F238E27FC236}">
                <a16:creationId xmlns:a16="http://schemas.microsoft.com/office/drawing/2014/main" id="{A69D6EE7-1D05-F923-C7FE-93F8CF9137E3}"/>
              </a:ext>
            </a:extLst>
          </p:cNvPr>
          <p:cNvSpPr>
            <a:spLocks noGrp="1" noChangeArrowheads="1"/>
          </p:cNvSpPr>
          <p:nvPr>
            <p:ph type="sldNum"/>
          </p:nvPr>
        </p:nvSpPr>
        <p:spPr bwMode="auto">
          <a:xfrm>
            <a:off x="6553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algn="r" eaLnBrk="1" hangingPunct="1">
              <a:spcBef>
                <a:spcPts val="13"/>
              </a:spcBef>
              <a:spcAft>
                <a:spcPts val="13"/>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defRPr>
            </a:lvl1pPr>
          </a:lstStyle>
          <a:p>
            <a:pPr>
              <a:defRPr/>
            </a:pPr>
            <a:fld id="{1BE1DF46-5BE0-4BDD-B478-AE1C5E969957}" type="slidenum">
              <a:rPr lang="en-US" altLang="en-US"/>
              <a:pPr>
                <a:defRPr/>
              </a:pPr>
              <a:t>‹#›</a:t>
            </a:fld>
            <a:endParaRPr lang="en-US" altLang="en-US"/>
          </a:p>
        </p:txBody>
      </p:sp>
      <p:sp>
        <p:nvSpPr>
          <p:cNvPr id="1028" name="Text Box 4">
            <a:extLst>
              <a:ext uri="{FF2B5EF4-FFF2-40B4-BE49-F238E27FC236}">
                <a16:creationId xmlns:a16="http://schemas.microsoft.com/office/drawing/2014/main" id="{3C581D16-13B4-32E8-096A-7F4E443472AD}"/>
              </a:ext>
            </a:extLst>
          </p:cNvPr>
          <p:cNvSpPr txBox="1">
            <a:spLocks noChangeArrowheads="1"/>
          </p:cNvSpPr>
          <p:nvPr/>
        </p:nvSpPr>
        <p:spPr bwMode="auto">
          <a:xfrm>
            <a:off x="990600" y="6513513"/>
            <a:ext cx="2971800" cy="554037"/>
          </a:xfrm>
          <a:prstGeom prst="rect">
            <a:avLst/>
          </a:prstGeom>
          <a:noFill/>
          <a:ln>
            <a:noFill/>
          </a:ln>
          <a:effec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eaLnBrk="1" hangingPunct="1">
              <a:spcBef>
                <a:spcPts val="13"/>
              </a:spcBef>
              <a:spcAft>
                <a:spcPts val="13"/>
              </a:spcAft>
              <a:buSzPct val="100000"/>
              <a:defRPr/>
            </a:pPr>
            <a:r>
              <a:rPr lang="en-US" altLang="en-US" sz="1200">
                <a:latin typeface="Times New Roman" panose="02020603050405020304" pitchFamily="18" charset="0"/>
              </a:rPr>
              <a:t>Copyright © 2012 Pearson Education, Inc.</a:t>
            </a:r>
          </a:p>
          <a:p>
            <a:pPr algn="ctr" eaLnBrk="1" hangingPunct="1">
              <a:spcBef>
                <a:spcPts val="763"/>
              </a:spcBef>
              <a:spcAft>
                <a:spcPts val="13"/>
              </a:spcAft>
              <a:buSzPct val="100000"/>
              <a:defRPr/>
            </a:pPr>
            <a:endParaRPr lang="en-US" altLang="en-US" sz="120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449263" rtl="0" eaLnBrk="0" fontAlgn="base" hangingPunct="0">
        <a:spcBef>
          <a:spcPts val="13"/>
        </a:spcBef>
        <a:spcAft>
          <a:spcPts val="13"/>
        </a:spcAft>
        <a:buClr>
          <a:srgbClr val="000000"/>
        </a:buClr>
        <a:buSzPct val="100000"/>
        <a:buFont typeface="Times New Roman" panose="02020603050405020304" pitchFamily="18" charset="0"/>
        <a:defRPr sz="4400" kern="1200">
          <a:solidFill>
            <a:srgbClr val="FF3300"/>
          </a:solidFill>
          <a:latin typeface="+mj-lt"/>
          <a:ea typeface="+mj-ea"/>
          <a:cs typeface="+mj-cs"/>
        </a:defRPr>
      </a:lvl1pPr>
      <a:lvl2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2pPr>
      <a:lvl3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3pPr>
      <a:lvl4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4pPr>
      <a:lvl5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5pPr>
      <a:lvl6pPr marL="25146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6pPr>
      <a:lvl7pPr marL="29718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7pPr>
      <a:lvl8pPr marL="34290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8pPr>
      <a:lvl9pPr marL="38862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9pPr>
    </p:titleStyle>
    <p:bodyStyle>
      <a:lvl1pPr marL="342900" indent="-342900" algn="l" defTabSz="449263" rtl="0" eaLnBrk="0" fontAlgn="base" hangingPunct="0">
        <a:spcBef>
          <a:spcPts val="813"/>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13"/>
        </a:spcBef>
        <a:spcAft>
          <a:spcPts val="13"/>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13"/>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Text Box 1">
            <a:extLst>
              <a:ext uri="{FF2B5EF4-FFF2-40B4-BE49-F238E27FC236}">
                <a16:creationId xmlns:a16="http://schemas.microsoft.com/office/drawing/2014/main" id="{9DA5BF61-D99D-D3E7-E679-C8F7FE1DBF45}"/>
              </a:ext>
            </a:extLst>
          </p:cNvPr>
          <p:cNvSpPr txBox="1">
            <a:spLocks noChangeArrowheads="1"/>
          </p:cNvSpPr>
          <p:nvPr/>
        </p:nvSpPr>
        <p:spPr bwMode="auto">
          <a:xfrm>
            <a:off x="0" y="6513513"/>
            <a:ext cx="2971800" cy="554037"/>
          </a:xfrm>
          <a:prstGeom prst="rect">
            <a:avLst/>
          </a:prstGeom>
          <a:noFill/>
          <a:ln>
            <a:noFill/>
          </a:ln>
          <a:effec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eaLnBrk="1" hangingPunct="1">
              <a:spcBef>
                <a:spcPts val="13"/>
              </a:spcBef>
              <a:spcAft>
                <a:spcPts val="13"/>
              </a:spcAft>
              <a:buSzPct val="100000"/>
              <a:defRPr/>
            </a:pPr>
            <a:r>
              <a:rPr lang="en-US" altLang="en-US" sz="1200">
                <a:latin typeface="Times New Roman" panose="02020603050405020304" pitchFamily="18" charset="0"/>
              </a:rPr>
              <a:t>Copyright © 2012 Pearson Education, Inc.</a:t>
            </a:r>
          </a:p>
          <a:p>
            <a:pPr algn="ctr" eaLnBrk="1" hangingPunct="1">
              <a:spcBef>
                <a:spcPts val="763"/>
              </a:spcBef>
              <a:spcAft>
                <a:spcPts val="13"/>
              </a:spcAft>
              <a:buSzPct val="100000"/>
              <a:defRPr/>
            </a:pPr>
            <a:endParaRPr lang="en-US" altLang="en-US" sz="1200">
              <a:latin typeface="Times New Roman" panose="02020603050405020304" pitchFamily="18" charset="0"/>
            </a:endParaRPr>
          </a:p>
        </p:txBody>
      </p:sp>
      <p:pic>
        <p:nvPicPr>
          <p:cNvPr id="2051" name="Picture 2">
            <a:extLst>
              <a:ext uri="{FF2B5EF4-FFF2-40B4-BE49-F238E27FC236}">
                <a16:creationId xmlns:a16="http://schemas.microsoft.com/office/drawing/2014/main" id="{B848E13A-DE3F-A5AE-DF08-071C95DB2FC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64288" y="0"/>
            <a:ext cx="2779712" cy="3733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2" name="Rectangle 3">
            <a:extLst>
              <a:ext uri="{FF2B5EF4-FFF2-40B4-BE49-F238E27FC236}">
                <a16:creationId xmlns:a16="http://schemas.microsoft.com/office/drawing/2014/main" id="{ED9C06FA-D70B-0CAF-A4E1-EF15FE923F04}"/>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Cliquez pour éditer le format du texte-titre</a:t>
            </a:r>
          </a:p>
        </p:txBody>
      </p:sp>
      <p:sp>
        <p:nvSpPr>
          <p:cNvPr id="2053" name="Rectangle 4">
            <a:extLst>
              <a:ext uri="{FF2B5EF4-FFF2-40B4-BE49-F238E27FC236}">
                <a16:creationId xmlns:a16="http://schemas.microsoft.com/office/drawing/2014/main" id="{34777F00-C9ED-11BC-0280-73E61B30CE03}"/>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Cliquez pour éditer le format du plan de texte</a:t>
            </a:r>
          </a:p>
          <a:p>
            <a:pPr lvl="1"/>
            <a:r>
              <a:rPr lang="en-GB" altLang="en-US"/>
              <a:t>Second niveau de plan</a:t>
            </a:r>
          </a:p>
          <a:p>
            <a:pPr lvl="2"/>
            <a:r>
              <a:rPr lang="en-GB" altLang="en-US"/>
              <a:t>Troisième niveau de plan</a:t>
            </a:r>
          </a:p>
          <a:p>
            <a:pPr lvl="3"/>
            <a:r>
              <a:rPr lang="en-GB" altLang="en-US"/>
              <a:t>Quatrième niveau de plan</a:t>
            </a:r>
          </a:p>
          <a:p>
            <a:pPr lvl="4"/>
            <a:r>
              <a:rPr lang="en-GB" altLang="en-US"/>
              <a:t>Cinquième niveau de plan</a:t>
            </a:r>
          </a:p>
          <a:p>
            <a:pPr lvl="4"/>
            <a:r>
              <a:rPr lang="en-GB" altLang="en-US"/>
              <a:t>Sixième niveau de plan</a:t>
            </a:r>
          </a:p>
          <a:p>
            <a:pPr lvl="4"/>
            <a:r>
              <a:rPr lang="en-GB" altLang="en-US"/>
              <a:t>Septième niveau de plan</a:t>
            </a:r>
          </a:p>
        </p:txBody>
      </p:sp>
      <p:sp>
        <p:nvSpPr>
          <p:cNvPr id="2" name="Rectangle 5">
            <a:extLst>
              <a:ext uri="{FF2B5EF4-FFF2-40B4-BE49-F238E27FC236}">
                <a16:creationId xmlns:a16="http://schemas.microsoft.com/office/drawing/2014/main" id="{1EE80553-E972-65E1-A7C8-CAA77763A000}"/>
              </a:ext>
            </a:extLst>
          </p:cNvPr>
          <p:cNvSpPr>
            <a:spLocks noGrp="1" noChangeArrowheads="1"/>
          </p:cNvSpPr>
          <p:nvPr>
            <p:ph type="sldNum"/>
          </p:nvPr>
        </p:nvSpPr>
        <p:spPr bwMode="auto">
          <a:xfrm>
            <a:off x="6553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algn="r" eaLnBrk="1" hangingPunct="1">
              <a:spcBef>
                <a:spcPts val="13"/>
              </a:spcBef>
              <a:spcAft>
                <a:spcPts val="13"/>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defRPr>
            </a:lvl1pPr>
          </a:lstStyle>
          <a:p>
            <a:pPr>
              <a:defRPr/>
            </a:pPr>
            <a:fld id="{B5E7CDFA-A171-4BC3-BE16-3BC8714BC03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449263" rtl="0" eaLnBrk="0" fontAlgn="base" hangingPunct="0">
        <a:spcBef>
          <a:spcPts val="13"/>
        </a:spcBef>
        <a:spcAft>
          <a:spcPts val="13"/>
        </a:spcAft>
        <a:buClr>
          <a:srgbClr val="000000"/>
        </a:buClr>
        <a:buSzPct val="100000"/>
        <a:buFont typeface="Times New Roman" panose="02020603050405020304" pitchFamily="18" charset="0"/>
        <a:defRPr sz="4400" kern="1200">
          <a:solidFill>
            <a:srgbClr val="FF3300"/>
          </a:solidFill>
          <a:latin typeface="+mj-lt"/>
          <a:ea typeface="+mj-ea"/>
          <a:cs typeface="+mj-cs"/>
        </a:defRPr>
      </a:lvl1pPr>
      <a:lvl2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2pPr>
      <a:lvl3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3pPr>
      <a:lvl4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4pPr>
      <a:lvl5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5pPr>
      <a:lvl6pPr marL="25146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6pPr>
      <a:lvl7pPr marL="29718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7pPr>
      <a:lvl8pPr marL="34290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8pPr>
      <a:lvl9pPr marL="38862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9pPr>
    </p:titleStyle>
    <p:bodyStyle>
      <a:lvl1pPr marL="342900" indent="-342900" algn="l" defTabSz="449263" rtl="0" eaLnBrk="0" fontAlgn="base" hangingPunct="0">
        <a:spcBef>
          <a:spcPts val="813"/>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13"/>
        </a:spcBef>
        <a:spcAft>
          <a:spcPts val="13"/>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13"/>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6FCFE"/>
        </a:solidFill>
        <a:effectLst/>
      </p:bgPr>
    </p:bg>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C18392A7-E85F-3BC9-7366-2AC46C9CC80B}"/>
              </a:ext>
            </a:extLst>
          </p:cNvPr>
          <p:cNvSpPr txBox="1">
            <a:spLocks noChangeArrowheads="1"/>
          </p:cNvSpPr>
          <p:nvPr/>
        </p:nvSpPr>
        <p:spPr bwMode="auto">
          <a:xfrm>
            <a:off x="990600" y="6513513"/>
            <a:ext cx="2971800" cy="554037"/>
          </a:xfrm>
          <a:prstGeom prst="rect">
            <a:avLst/>
          </a:prstGeom>
          <a:noFill/>
          <a:ln>
            <a:noFill/>
          </a:ln>
          <a:effec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algn="ctr" eaLnBrk="1" hangingPunct="1">
              <a:spcBef>
                <a:spcPts val="13"/>
              </a:spcBef>
              <a:spcAft>
                <a:spcPts val="13"/>
              </a:spcAft>
              <a:buSzPct val="100000"/>
              <a:defRPr/>
            </a:pPr>
            <a:r>
              <a:rPr lang="en-US" altLang="en-US" sz="1200">
                <a:latin typeface="Times New Roman" panose="02020603050405020304" pitchFamily="18" charset="0"/>
              </a:rPr>
              <a:t>Copyright © 2012 Pearson Education, Inc.</a:t>
            </a:r>
          </a:p>
          <a:p>
            <a:pPr algn="ctr" eaLnBrk="1" hangingPunct="1">
              <a:spcBef>
                <a:spcPts val="763"/>
              </a:spcBef>
              <a:spcAft>
                <a:spcPts val="13"/>
              </a:spcAft>
              <a:buSzPct val="100000"/>
              <a:defRPr/>
            </a:pPr>
            <a:endParaRPr lang="en-US" altLang="en-US" sz="1200">
              <a:latin typeface="Times New Roman" panose="02020603050405020304" pitchFamily="18" charset="0"/>
            </a:endParaRPr>
          </a:p>
        </p:txBody>
      </p:sp>
      <p:sp>
        <p:nvSpPr>
          <p:cNvPr id="3075" name="Rectangle 2">
            <a:extLst>
              <a:ext uri="{FF2B5EF4-FFF2-40B4-BE49-F238E27FC236}">
                <a16:creationId xmlns:a16="http://schemas.microsoft.com/office/drawing/2014/main" id="{F1EAF7EA-929F-C80C-50BE-3AC5C44C4C60}"/>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Cliquez pour éditer le format du texte-titre</a:t>
            </a:r>
          </a:p>
        </p:txBody>
      </p:sp>
      <p:sp>
        <p:nvSpPr>
          <p:cNvPr id="3076" name="Rectangle 3">
            <a:extLst>
              <a:ext uri="{FF2B5EF4-FFF2-40B4-BE49-F238E27FC236}">
                <a16:creationId xmlns:a16="http://schemas.microsoft.com/office/drawing/2014/main" id="{837AC103-1C8A-FBDA-1E4C-505FC0F34AB6}"/>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Cliquez pour éditer le format du plan de texte</a:t>
            </a:r>
          </a:p>
          <a:p>
            <a:pPr lvl="1"/>
            <a:r>
              <a:rPr lang="en-GB" altLang="en-US"/>
              <a:t>Second niveau de plan</a:t>
            </a:r>
          </a:p>
          <a:p>
            <a:pPr lvl="2"/>
            <a:r>
              <a:rPr lang="en-GB" altLang="en-US"/>
              <a:t>Troisième niveau de plan</a:t>
            </a:r>
          </a:p>
          <a:p>
            <a:pPr lvl="3"/>
            <a:r>
              <a:rPr lang="en-GB" altLang="en-US"/>
              <a:t>Quatrième niveau de plan</a:t>
            </a:r>
          </a:p>
          <a:p>
            <a:pPr lvl="4"/>
            <a:r>
              <a:rPr lang="en-GB" altLang="en-US"/>
              <a:t>Cinquième niveau de plan</a:t>
            </a:r>
          </a:p>
          <a:p>
            <a:pPr lvl="4"/>
            <a:r>
              <a:rPr lang="en-GB" altLang="en-US"/>
              <a:t>Sixième niveau de plan</a:t>
            </a:r>
          </a:p>
          <a:p>
            <a:pPr lvl="4"/>
            <a:r>
              <a:rPr lang="en-GB" altLang="en-US"/>
              <a:t>Septième niveau de plan</a:t>
            </a:r>
          </a:p>
        </p:txBody>
      </p:sp>
      <p:sp>
        <p:nvSpPr>
          <p:cNvPr id="2" name="Rectangle 4">
            <a:extLst>
              <a:ext uri="{FF2B5EF4-FFF2-40B4-BE49-F238E27FC236}">
                <a16:creationId xmlns:a16="http://schemas.microsoft.com/office/drawing/2014/main" id="{B3EBFCA5-85AB-D678-6EA2-CFA9784A802C}"/>
              </a:ext>
            </a:extLst>
          </p:cNvPr>
          <p:cNvSpPr>
            <a:spLocks noGrp="1" noChangeArrowheads="1"/>
          </p:cNvSpPr>
          <p:nvPr>
            <p:ph type="dt"/>
          </p:nvPr>
        </p:nvSpPr>
        <p:spPr bwMode="auto">
          <a:xfrm>
            <a:off x="533400" y="6324600"/>
            <a:ext cx="1901825" cy="454025"/>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spcBef>
                <a:spcPts val="13"/>
              </a:spcBef>
              <a:spcAft>
                <a:spcPts val="13"/>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defRPr>
            </a:lvl1pPr>
          </a:lstStyle>
          <a:p>
            <a:pPr>
              <a:defRPr/>
            </a:pPr>
            <a:r>
              <a:rPr lang="en-GB" altLang="en-US"/>
              <a:t>25/01/23</a:t>
            </a:r>
          </a:p>
        </p:txBody>
      </p:sp>
      <p:sp>
        <p:nvSpPr>
          <p:cNvPr id="3078" name="Text Box 5">
            <a:extLst>
              <a:ext uri="{FF2B5EF4-FFF2-40B4-BE49-F238E27FC236}">
                <a16:creationId xmlns:a16="http://schemas.microsoft.com/office/drawing/2014/main" id="{6623A3D6-A4D4-93A2-F3A9-0BDF74F6ACAC}"/>
              </a:ext>
            </a:extLst>
          </p:cNvPr>
          <p:cNvSpPr txBox="1">
            <a:spLocks noChangeArrowheads="1"/>
          </p:cNvSpPr>
          <p:nvPr/>
        </p:nvSpPr>
        <p:spPr bwMode="auto">
          <a:xfrm>
            <a:off x="3200400" y="6324600"/>
            <a:ext cx="28940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3" name="Rectangle 6">
            <a:extLst>
              <a:ext uri="{FF2B5EF4-FFF2-40B4-BE49-F238E27FC236}">
                <a16:creationId xmlns:a16="http://schemas.microsoft.com/office/drawing/2014/main" id="{1A5DACAC-CBDC-D739-6025-AAAB112135B1}"/>
              </a:ext>
            </a:extLst>
          </p:cNvPr>
          <p:cNvSpPr>
            <a:spLocks noGrp="1" noChangeArrowheads="1"/>
          </p:cNvSpPr>
          <p:nvPr>
            <p:ph type="sldNum"/>
          </p:nvPr>
        </p:nvSpPr>
        <p:spPr bwMode="auto">
          <a:xfrm>
            <a:off x="6553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algn="r" eaLnBrk="1" hangingPunct="1">
              <a:spcBef>
                <a:spcPts val="13"/>
              </a:spcBef>
              <a:spcAft>
                <a:spcPts val="13"/>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defRPr>
            </a:lvl1pPr>
          </a:lstStyle>
          <a:p>
            <a:pPr>
              <a:defRPr/>
            </a:pPr>
            <a:fld id="{389225EF-8C41-4114-8E57-3E958372B12B}" type="slidenum">
              <a:rPr lang="fr-FR" altLang="en-US"/>
              <a:pPr>
                <a:defRPr/>
              </a:pPr>
              <a:t>‹#›</a:t>
            </a:fld>
            <a:endParaRPr lang="fr-FR"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p:txStyles>
    <p:titleStyle>
      <a:lvl1pPr algn="l" defTabSz="449263" rtl="0" eaLnBrk="0" fontAlgn="base" hangingPunct="0">
        <a:spcBef>
          <a:spcPts val="13"/>
        </a:spcBef>
        <a:spcAft>
          <a:spcPts val="13"/>
        </a:spcAft>
        <a:buClr>
          <a:srgbClr val="000000"/>
        </a:buClr>
        <a:buSzPct val="100000"/>
        <a:buFont typeface="Times New Roman" panose="02020603050405020304" pitchFamily="18" charset="0"/>
        <a:defRPr sz="4400" kern="1200">
          <a:solidFill>
            <a:srgbClr val="FF3300"/>
          </a:solidFill>
          <a:latin typeface="+mj-lt"/>
          <a:ea typeface="+mj-ea"/>
          <a:cs typeface="+mj-cs"/>
        </a:defRPr>
      </a:lvl1pPr>
      <a:lvl2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2pPr>
      <a:lvl3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3pPr>
      <a:lvl4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4pPr>
      <a:lvl5pPr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5pPr>
      <a:lvl6pPr marL="25146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6pPr>
      <a:lvl7pPr marL="29718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7pPr>
      <a:lvl8pPr marL="34290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8pPr>
      <a:lvl9pPr marL="3886200" indent="-228600" algn="l" defTabSz="449263" rtl="0" eaLnBrk="0" fontAlgn="base" hangingPunct="0">
        <a:spcBef>
          <a:spcPts val="13"/>
        </a:spcBef>
        <a:spcAft>
          <a:spcPts val="13"/>
        </a:spcAft>
        <a:buClr>
          <a:srgbClr val="000000"/>
        </a:buClr>
        <a:buSzPct val="100000"/>
        <a:buFont typeface="Times New Roman" panose="02020603050405020304" pitchFamily="18" charset="0"/>
        <a:defRPr sz="4400">
          <a:solidFill>
            <a:srgbClr val="FF3300"/>
          </a:solidFill>
          <a:latin typeface="Arial" panose="020B0604020202020204" pitchFamily="34" charset="0"/>
          <a:cs typeface="Arial" panose="020B0604020202020204" pitchFamily="34" charset="0"/>
        </a:defRPr>
      </a:lvl9pPr>
    </p:titleStyle>
    <p:bodyStyle>
      <a:lvl1pPr marL="342900" indent="-342900" algn="l" defTabSz="449263" rtl="0" eaLnBrk="0" fontAlgn="base" hangingPunct="0">
        <a:spcBef>
          <a:spcPts val="813"/>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13"/>
        </a:spcBef>
        <a:spcAft>
          <a:spcPts val="13"/>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13"/>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1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a:extLst>
              <a:ext uri="{FF2B5EF4-FFF2-40B4-BE49-F238E27FC236}">
                <a16:creationId xmlns:a16="http://schemas.microsoft.com/office/drawing/2014/main" id="{CE8077BD-0D23-6ADA-C1ED-AC72CF6C3475}"/>
              </a:ext>
            </a:extLst>
          </p:cNvPr>
          <p:cNvSpPr txBox="1">
            <a:spLocks noChangeArrowheads="1"/>
          </p:cNvSpPr>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BC775C37-9E7B-49D9-8806-25A726638039}" type="slidenum">
              <a:rPr lang="fr-FR" altLang="en-US" sz="1400">
                <a:solidFill>
                  <a:srgbClr val="000000"/>
                </a:solidFill>
              </a:rPr>
              <a:pPr algn="r" eaLnBrk="1" hangingPunct="1">
                <a:buClrTx/>
                <a:buFontTx/>
                <a:buNone/>
              </a:pPr>
              <a:t>1</a:t>
            </a:fld>
            <a:endParaRPr lang="fr-FR" altLang="en-US" sz="1400">
              <a:solidFill>
                <a:srgbClr val="000000"/>
              </a:solidFill>
            </a:endParaRPr>
          </a:p>
        </p:txBody>
      </p:sp>
      <p:sp>
        <p:nvSpPr>
          <p:cNvPr id="5123" name="Text Box 2">
            <a:extLst>
              <a:ext uri="{FF2B5EF4-FFF2-40B4-BE49-F238E27FC236}">
                <a16:creationId xmlns:a16="http://schemas.microsoft.com/office/drawing/2014/main" id="{D375F5FC-A9F8-0F69-7F6F-4C0F8AD52110}"/>
              </a:ext>
            </a:extLst>
          </p:cNvPr>
          <p:cNvSpPr txBox="1">
            <a:spLocks noChangeArrowheads="1"/>
          </p:cNvSpPr>
          <p:nvPr/>
        </p:nvSpPr>
        <p:spPr bwMode="auto">
          <a:xfrm>
            <a:off x="1828800" y="1905000"/>
            <a:ext cx="6934200" cy="236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fr-FR" altLang="en-US" sz="5400">
                <a:solidFill>
                  <a:srgbClr val="FF3300"/>
                </a:solidFill>
                <a:latin typeface="Tahoma" panose="020B0604030504040204" pitchFamily="34" charset="0"/>
              </a:rPr>
              <a:t>Data structures</a:t>
            </a:r>
            <a:r>
              <a:rPr lang="fr-FR" altLang="en-US" sz="4400">
                <a:solidFill>
                  <a:srgbClr val="FF3300"/>
                </a:solidFill>
                <a:latin typeface="Tahoma" panose="020B0604030504040204" pitchFamily="34" charset="0"/>
              </a:rPr>
              <a:t> </a:t>
            </a:r>
          </a:p>
        </p:txBody>
      </p:sp>
      <p:sp>
        <p:nvSpPr>
          <p:cNvPr id="5124" name="Rectangle 3">
            <a:extLst>
              <a:ext uri="{FF2B5EF4-FFF2-40B4-BE49-F238E27FC236}">
                <a16:creationId xmlns:a16="http://schemas.microsoft.com/office/drawing/2014/main" id="{5C65F7CE-E9F0-C1BA-7244-621879D2B3B2}"/>
              </a:ext>
            </a:extLst>
          </p:cNvPr>
          <p:cNvSpPr>
            <a:spLocks noChangeArrowheads="1"/>
          </p:cNvSpPr>
          <p:nvPr/>
        </p:nvSpPr>
        <p:spPr bwMode="auto">
          <a:xfrm>
            <a:off x="2590800" y="4114800"/>
            <a:ext cx="3830638" cy="195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613"/>
              </a:spcBef>
              <a:buClrTx/>
              <a:buFontTx/>
              <a:buNone/>
            </a:pPr>
            <a:r>
              <a:rPr lang="fr-FR" altLang="en-US" sz="2800">
                <a:solidFill>
                  <a:srgbClr val="000000"/>
                </a:solidFill>
              </a:rPr>
              <a:t>Dr. Rachid EL KHOURY</a:t>
            </a:r>
          </a:p>
          <a:p>
            <a:pPr algn="ctr" eaLnBrk="1" hangingPunct="1">
              <a:spcBef>
                <a:spcPts val="613"/>
              </a:spcBef>
              <a:buClrTx/>
              <a:buFontTx/>
              <a:buNone/>
            </a:pPr>
            <a:r>
              <a:rPr lang="fr-FR" altLang="en-US" sz="2800">
                <a:solidFill>
                  <a:srgbClr val="000000"/>
                </a:solidFill>
              </a:rPr>
              <a:t>Lebanese University</a:t>
            </a:r>
          </a:p>
          <a:p>
            <a:pPr algn="ctr" eaLnBrk="1" hangingPunct="1">
              <a:spcBef>
                <a:spcPts val="613"/>
              </a:spcBef>
              <a:buClrTx/>
              <a:buFontTx/>
              <a:buNone/>
            </a:pPr>
            <a:endParaRPr lang="fr-FR" altLang="en-US" sz="2800">
              <a:solidFill>
                <a:srgbClr val="000000"/>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a:extLst>
              <a:ext uri="{FF2B5EF4-FFF2-40B4-BE49-F238E27FC236}">
                <a16:creationId xmlns:a16="http://schemas.microsoft.com/office/drawing/2014/main" id="{AB6DADA6-60CB-4A8E-C784-CB230293EB70}"/>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0066E3C9-538C-4EB2-A98A-9D9F57263E0C}" type="slidenum">
              <a:rPr lang="fr-FR" altLang="en-US" sz="1400">
                <a:solidFill>
                  <a:srgbClr val="000000"/>
                </a:solidFill>
              </a:rPr>
              <a:pPr algn="r" eaLnBrk="1" hangingPunct="1">
                <a:buClrTx/>
                <a:buFontTx/>
                <a:buNone/>
              </a:pPr>
              <a:t>2</a:t>
            </a:fld>
            <a:endParaRPr lang="fr-FR" altLang="en-US" sz="1400">
              <a:solidFill>
                <a:srgbClr val="000000"/>
              </a:solidFill>
            </a:endParaRPr>
          </a:p>
        </p:txBody>
      </p:sp>
      <p:sp>
        <p:nvSpPr>
          <p:cNvPr id="7171" name="Text Box 2">
            <a:extLst>
              <a:ext uri="{FF2B5EF4-FFF2-40B4-BE49-F238E27FC236}">
                <a16:creationId xmlns:a16="http://schemas.microsoft.com/office/drawing/2014/main" id="{781E05F4-FFBA-BF71-B66C-2F991468B410}"/>
              </a:ext>
            </a:extLst>
          </p:cNvPr>
          <p:cNvSpPr txBox="1">
            <a:spLocks noChangeArrowheads="1"/>
          </p:cNvSpPr>
          <p:nvPr/>
        </p:nvSpPr>
        <p:spPr bwMode="auto">
          <a:xfrm>
            <a:off x="1371600" y="304800"/>
            <a:ext cx="7772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latin typeface="Tahoma" panose="020B0604030504040204" pitchFamily="34" charset="0"/>
              </a:rPr>
              <a:t>General Introduction to Data Structures</a:t>
            </a:r>
          </a:p>
        </p:txBody>
      </p:sp>
      <p:sp>
        <p:nvSpPr>
          <p:cNvPr id="7172" name="Text Box 3">
            <a:extLst>
              <a:ext uri="{FF2B5EF4-FFF2-40B4-BE49-F238E27FC236}">
                <a16:creationId xmlns:a16="http://schemas.microsoft.com/office/drawing/2014/main" id="{ED9103D8-5F1B-8148-D2C4-2546FE317403}"/>
              </a:ext>
            </a:extLst>
          </p:cNvPr>
          <p:cNvSpPr txBox="1">
            <a:spLocks noChangeArrowheads="1"/>
          </p:cNvSpPr>
          <p:nvPr/>
        </p:nvSpPr>
        <p:spPr bwMode="auto">
          <a:xfrm>
            <a:off x="228600" y="1600200"/>
            <a:ext cx="4191000" cy="502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2638"/>
              </a:spcBef>
              <a:buFont typeface="Arial" panose="020B0604020202020204" pitchFamily="34" charset="0"/>
              <a:buChar char="•"/>
            </a:pPr>
            <a:r>
              <a:rPr lang="en-US" altLang="en-US" sz="2800">
                <a:solidFill>
                  <a:srgbClr val="000000"/>
                </a:solidFill>
                <a:ea typeface="ＭＳ Ｐゴシック" panose="020B0600070205080204" pitchFamily="34" charset="-128"/>
              </a:rPr>
              <a:t>A data structure is a scheme for organizing data in the memory of a computer. </a:t>
            </a:r>
          </a:p>
          <a:p>
            <a:pPr eaLnBrk="1" hangingPunct="1">
              <a:spcBef>
                <a:spcPts val="2638"/>
              </a:spcBef>
              <a:buFont typeface="Arial" panose="020B0604020202020204" pitchFamily="34" charset="0"/>
              <a:buChar char="•"/>
            </a:pPr>
            <a:r>
              <a:rPr lang="en-US" altLang="en-US" sz="2800">
                <a:solidFill>
                  <a:srgbClr val="000000"/>
                </a:solidFill>
                <a:ea typeface="ＭＳ Ｐゴシック" panose="020B0600070205080204" pitchFamily="34" charset="-128"/>
              </a:rPr>
              <a:t>Some of the more commonly used data structures include lists, arrays, stacks, queues, trees, and graphs.</a:t>
            </a:r>
          </a:p>
          <a:p>
            <a:pPr eaLnBrk="1" hangingPunct="1">
              <a:spcBef>
                <a:spcPts val="713"/>
              </a:spcBef>
              <a:buFont typeface="Arial" panose="020B0604020202020204" pitchFamily="34" charset="0"/>
              <a:buNone/>
            </a:pPr>
            <a:endParaRPr lang="en-US" altLang="en-US" sz="2800">
              <a:solidFill>
                <a:srgbClr val="000000"/>
              </a:solidFill>
              <a:ea typeface="ＭＳ Ｐゴシック" panose="020B0600070205080204" pitchFamily="34" charset="-128"/>
            </a:endParaRPr>
          </a:p>
        </p:txBody>
      </p:sp>
      <p:pic>
        <p:nvPicPr>
          <p:cNvPr id="7173" name="Picture 4">
            <a:extLst>
              <a:ext uri="{FF2B5EF4-FFF2-40B4-BE49-F238E27FC236}">
                <a16:creationId xmlns:a16="http://schemas.microsoft.com/office/drawing/2014/main" id="{91D85A5E-7E75-A220-02FA-76D28845B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19200"/>
            <a:ext cx="4267200" cy="4648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a:extLst>
              <a:ext uri="{FF2B5EF4-FFF2-40B4-BE49-F238E27FC236}">
                <a16:creationId xmlns:a16="http://schemas.microsoft.com/office/drawing/2014/main" id="{886AF7D4-9FDB-EF99-B734-613883180C85}"/>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26FDDF55-5281-49BD-9F51-3AB151999572}" type="slidenum">
              <a:rPr lang="fr-FR" altLang="en-US" sz="1400">
                <a:solidFill>
                  <a:srgbClr val="000000"/>
                </a:solidFill>
              </a:rPr>
              <a:pPr algn="r" eaLnBrk="1" hangingPunct="1">
                <a:buClrTx/>
                <a:buFontTx/>
                <a:buNone/>
              </a:pPr>
              <a:t>3</a:t>
            </a:fld>
            <a:endParaRPr lang="fr-FR" altLang="en-US" sz="1400">
              <a:solidFill>
                <a:srgbClr val="000000"/>
              </a:solidFill>
            </a:endParaRPr>
          </a:p>
        </p:txBody>
      </p:sp>
      <p:sp>
        <p:nvSpPr>
          <p:cNvPr id="9219" name="Text Box 2">
            <a:extLst>
              <a:ext uri="{FF2B5EF4-FFF2-40B4-BE49-F238E27FC236}">
                <a16:creationId xmlns:a16="http://schemas.microsoft.com/office/drawing/2014/main" id="{AD48026D-03C4-30A4-3E0A-E450AD3AC9B3}"/>
              </a:ext>
            </a:extLst>
          </p:cNvPr>
          <p:cNvSpPr txBox="1">
            <a:spLocks noChangeArrowheads="1"/>
          </p:cNvSpPr>
          <p:nvPr/>
        </p:nvSpPr>
        <p:spPr bwMode="auto">
          <a:xfrm>
            <a:off x="1143000" y="152400"/>
            <a:ext cx="7770813"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latin typeface="Tahoma" panose="020B0604030504040204" pitchFamily="34" charset="0"/>
              </a:rPr>
              <a:t>General Introduction to Data Structures</a:t>
            </a:r>
          </a:p>
        </p:txBody>
      </p:sp>
      <p:sp>
        <p:nvSpPr>
          <p:cNvPr id="9220" name="Text Box 3">
            <a:extLst>
              <a:ext uri="{FF2B5EF4-FFF2-40B4-BE49-F238E27FC236}">
                <a16:creationId xmlns:a16="http://schemas.microsoft.com/office/drawing/2014/main" id="{E14CEA6F-66D7-6319-7772-6C7344D96844}"/>
              </a:ext>
            </a:extLst>
          </p:cNvPr>
          <p:cNvSpPr txBox="1">
            <a:spLocks noChangeArrowheads="1"/>
          </p:cNvSpPr>
          <p:nvPr/>
        </p:nvSpPr>
        <p:spPr bwMode="auto">
          <a:xfrm>
            <a:off x="228600" y="1524000"/>
            <a:ext cx="8686800" cy="495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3013"/>
              </a:spcBef>
              <a:buFont typeface="Arial" panose="020B0604020202020204" pitchFamily="34" charset="0"/>
              <a:buChar char="•"/>
            </a:pPr>
            <a:r>
              <a:rPr lang="en-US" altLang="en-US" sz="3200">
                <a:solidFill>
                  <a:srgbClr val="000000"/>
                </a:solidFill>
                <a:ea typeface="ＭＳ Ｐゴシック" panose="020B0600070205080204" pitchFamily="34" charset="-128"/>
              </a:rPr>
              <a:t>The way in which the data is organized affects the performance of a program for different tasks. </a:t>
            </a:r>
          </a:p>
          <a:p>
            <a:pPr eaLnBrk="1" hangingPunct="1">
              <a:spcBef>
                <a:spcPts val="3013"/>
              </a:spcBef>
              <a:buFont typeface="Arial" panose="020B0604020202020204" pitchFamily="34" charset="0"/>
              <a:buChar char="•"/>
            </a:pPr>
            <a:r>
              <a:rPr lang="en-US" altLang="en-US" sz="3200">
                <a:solidFill>
                  <a:srgbClr val="000000"/>
                </a:solidFill>
                <a:ea typeface="ＭＳ Ｐゴシック" panose="020B0600070205080204" pitchFamily="34" charset="-128"/>
              </a:rPr>
              <a:t>Computer programmers decide which data structures to use based on the nature of the data and the processes that need to be performed on that data.</a:t>
            </a:r>
          </a:p>
          <a:p>
            <a:pPr eaLnBrk="1" hangingPunct="1">
              <a:spcBef>
                <a:spcPts val="813"/>
              </a:spcBef>
              <a:buFont typeface="Arial" panose="020B0604020202020204" pitchFamily="34" charset="0"/>
              <a:buNone/>
            </a:pPr>
            <a:endParaRPr lang="en-US" altLang="en-US" sz="3200">
              <a:solidFill>
                <a:srgbClr val="000000"/>
              </a:solidFill>
              <a:ea typeface="ＭＳ Ｐゴシック" panose="020B0600070205080204" pitchFamily="34" charset="-128"/>
            </a:endParaRP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a:extLst>
              <a:ext uri="{FF2B5EF4-FFF2-40B4-BE49-F238E27FC236}">
                <a16:creationId xmlns:a16="http://schemas.microsoft.com/office/drawing/2014/main" id="{87D63418-E5CB-DFDE-647B-FDDDB9098AE2}"/>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150F8AF0-CC4A-4D65-8C51-36A597A3BB8E}" type="slidenum">
              <a:rPr lang="fr-FR" altLang="en-US" sz="1400">
                <a:solidFill>
                  <a:srgbClr val="000000"/>
                </a:solidFill>
              </a:rPr>
              <a:pPr algn="r" eaLnBrk="1" hangingPunct="1">
                <a:buClrTx/>
                <a:buFontTx/>
                <a:buNone/>
              </a:pPr>
              <a:t>4</a:t>
            </a:fld>
            <a:endParaRPr lang="fr-FR" altLang="en-US" sz="1400">
              <a:solidFill>
                <a:srgbClr val="000000"/>
              </a:solidFill>
            </a:endParaRPr>
          </a:p>
        </p:txBody>
      </p:sp>
      <p:sp>
        <p:nvSpPr>
          <p:cNvPr id="11267" name="Text Box 2">
            <a:extLst>
              <a:ext uri="{FF2B5EF4-FFF2-40B4-BE49-F238E27FC236}">
                <a16:creationId xmlns:a16="http://schemas.microsoft.com/office/drawing/2014/main" id="{CFE46686-98C9-44E4-9E0D-98F15262CE5A}"/>
              </a:ext>
            </a:extLst>
          </p:cNvPr>
          <p:cNvSpPr txBox="1">
            <a:spLocks noChangeArrowheads="1"/>
          </p:cNvSpPr>
          <p:nvPr/>
        </p:nvSpPr>
        <p:spPr bwMode="auto">
          <a:xfrm>
            <a:off x="1373188" y="0"/>
            <a:ext cx="7770812" cy="1052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fr-FR" altLang="en-US" sz="4400">
                <a:solidFill>
                  <a:srgbClr val="FF3300"/>
                </a:solidFill>
                <a:latin typeface="Tahoma" panose="020B0604030504040204" pitchFamily="34" charset="0"/>
              </a:rPr>
              <a:t>An example of data</a:t>
            </a:r>
          </a:p>
        </p:txBody>
      </p:sp>
      <p:sp>
        <p:nvSpPr>
          <p:cNvPr id="11268" name="Text Box 3">
            <a:extLst>
              <a:ext uri="{FF2B5EF4-FFF2-40B4-BE49-F238E27FC236}">
                <a16:creationId xmlns:a16="http://schemas.microsoft.com/office/drawing/2014/main" id="{D1E50E8E-189A-9162-5BFE-76D581F51C0A}"/>
              </a:ext>
            </a:extLst>
          </p:cNvPr>
          <p:cNvSpPr txBox="1">
            <a:spLocks noChangeArrowheads="1"/>
          </p:cNvSpPr>
          <p:nvPr/>
        </p:nvSpPr>
        <p:spPr bwMode="auto">
          <a:xfrm>
            <a:off x="0" y="990600"/>
            <a:ext cx="9144000"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2263"/>
              </a:spcBef>
              <a:buClrTx/>
              <a:buFontTx/>
              <a:buNone/>
            </a:pPr>
            <a:r>
              <a:rPr lang="en-US" altLang="en-US" sz="2400">
                <a:solidFill>
                  <a:srgbClr val="000000"/>
                </a:solidFill>
                <a:ea typeface="ＭＳ Ｐゴシック" panose="020B0600070205080204" pitchFamily="34" charset="-128"/>
              </a:rPr>
              <a:t>A </a:t>
            </a:r>
            <a:r>
              <a:rPr lang="en-US" altLang="en-US" sz="2400" i="1">
                <a:solidFill>
                  <a:srgbClr val="000000"/>
                </a:solidFill>
                <a:ea typeface="ＭＳ Ｐゴシック" panose="020B0600070205080204" pitchFamily="34" charset="-128"/>
              </a:rPr>
              <a:t>queue</a:t>
            </a:r>
            <a:r>
              <a:rPr lang="en-US" altLang="en-US" sz="2400">
                <a:solidFill>
                  <a:srgbClr val="000000"/>
                </a:solidFill>
                <a:ea typeface="ＭＳ Ｐゴシック" panose="020B0600070205080204" pitchFamily="34" charset="-128"/>
              </a:rPr>
              <a:t> is an example of  commonly used simple data structure.  A queue has beginning and end, called the </a:t>
            </a:r>
            <a:r>
              <a:rPr lang="en-US" altLang="en-US" sz="2400" i="1">
                <a:solidFill>
                  <a:srgbClr val="000000"/>
                </a:solidFill>
                <a:ea typeface="ＭＳ Ｐゴシック" panose="020B0600070205080204" pitchFamily="34" charset="-128"/>
              </a:rPr>
              <a:t>front</a:t>
            </a:r>
            <a:r>
              <a:rPr lang="en-US" altLang="en-US" sz="2400">
                <a:solidFill>
                  <a:srgbClr val="000000"/>
                </a:solidFill>
                <a:ea typeface="ＭＳ Ｐゴシック" panose="020B0600070205080204" pitchFamily="34" charset="-128"/>
              </a:rPr>
              <a:t> and </a:t>
            </a:r>
            <a:r>
              <a:rPr lang="en-US" altLang="en-US" sz="2400" i="1">
                <a:solidFill>
                  <a:srgbClr val="000000"/>
                </a:solidFill>
                <a:ea typeface="ＭＳ Ｐゴシック" panose="020B0600070205080204" pitchFamily="34" charset="-128"/>
              </a:rPr>
              <a:t>back </a:t>
            </a:r>
            <a:r>
              <a:rPr lang="en-US" altLang="en-US" sz="2400">
                <a:solidFill>
                  <a:srgbClr val="000000"/>
                </a:solidFill>
                <a:ea typeface="ＭＳ Ｐゴシック" panose="020B0600070205080204" pitchFamily="34" charset="-128"/>
              </a:rPr>
              <a:t>of the queue. </a:t>
            </a:r>
          </a:p>
          <a:p>
            <a:pPr eaLnBrk="1" hangingPunct="1">
              <a:lnSpc>
                <a:spcPct val="90000"/>
              </a:lnSpc>
              <a:spcBef>
                <a:spcPts val="2263"/>
              </a:spcBef>
              <a:buClrTx/>
              <a:buFontTx/>
              <a:buNone/>
            </a:pPr>
            <a:r>
              <a:rPr lang="en-US" altLang="en-US" sz="2400">
                <a:solidFill>
                  <a:srgbClr val="000000"/>
                </a:solidFill>
                <a:ea typeface="ＭＳ Ｐゴシック" panose="020B0600070205080204" pitchFamily="34" charset="-128"/>
              </a:rPr>
              <a:t>Data enters the queue at one end and leaves at the other. Because of this, data exits the queue in the same order in which it enters the queue, like people in a checkout line at a supermarket.</a:t>
            </a:r>
          </a:p>
          <a:p>
            <a:pPr eaLnBrk="1" hangingPunct="1">
              <a:lnSpc>
                <a:spcPct val="90000"/>
              </a:lnSpc>
              <a:spcBef>
                <a:spcPts val="2263"/>
              </a:spcBef>
              <a:buClrTx/>
              <a:buFontTx/>
              <a:buNone/>
            </a:pPr>
            <a:r>
              <a:rPr lang="en-US" altLang="en-US" sz="2400">
                <a:solidFill>
                  <a:srgbClr val="000000"/>
                </a:solidFill>
                <a:ea typeface="ＭＳ Ｐゴシック" panose="020B0600070205080204" pitchFamily="34" charset="-128"/>
              </a:rPr>
              <a:t>A queue is a good data structure to use for storing things that need to be kept in order, such as a set of documents waiting to be printed on a network printer.</a:t>
            </a:r>
          </a:p>
          <a:p>
            <a:pPr eaLnBrk="1" hangingPunct="1">
              <a:lnSpc>
                <a:spcPct val="90000"/>
              </a:lnSpc>
              <a:spcBef>
                <a:spcPts val="1888"/>
              </a:spcBef>
              <a:buClrTx/>
              <a:buFontTx/>
              <a:buNone/>
            </a:pPr>
            <a:endParaRPr lang="en-US" altLang="en-US" sz="2000">
              <a:solidFill>
                <a:srgbClr val="000000"/>
              </a:solidFill>
              <a:ea typeface="ＭＳ Ｐゴシック" panose="020B0600070205080204" pitchFamily="34" charset="-128"/>
            </a:endParaRPr>
          </a:p>
          <a:p>
            <a:pPr eaLnBrk="1" hangingPunct="1">
              <a:lnSpc>
                <a:spcPct val="90000"/>
              </a:lnSpc>
              <a:spcBef>
                <a:spcPts val="1888"/>
              </a:spcBef>
              <a:buClrTx/>
              <a:buFontTx/>
              <a:buNone/>
            </a:pPr>
            <a:endParaRPr lang="en-US" altLang="en-US" sz="2000">
              <a:solidFill>
                <a:srgbClr val="000000"/>
              </a:solidFill>
              <a:ea typeface="ＭＳ Ｐゴシック" panose="020B0600070205080204" pitchFamily="34" charset="-128"/>
            </a:endParaRPr>
          </a:p>
        </p:txBody>
      </p:sp>
      <p:pic>
        <p:nvPicPr>
          <p:cNvPr id="11269" name="Picture 4">
            <a:extLst>
              <a:ext uri="{FF2B5EF4-FFF2-40B4-BE49-F238E27FC236}">
                <a16:creationId xmlns:a16="http://schemas.microsoft.com/office/drawing/2014/main" id="{4B4BF477-3F80-A760-2814-6710ADF64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876800"/>
            <a:ext cx="8305800" cy="177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a:extLst>
              <a:ext uri="{FF2B5EF4-FFF2-40B4-BE49-F238E27FC236}">
                <a16:creationId xmlns:a16="http://schemas.microsoft.com/office/drawing/2014/main" id="{FDBE406C-8D83-860C-47EC-38B6C006CA57}"/>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39EC2ED8-BBA2-48BD-8E56-670643172D11}" type="slidenum">
              <a:rPr lang="fr-FR" altLang="en-US" sz="1400">
                <a:solidFill>
                  <a:srgbClr val="000000"/>
                </a:solidFill>
              </a:rPr>
              <a:pPr algn="r" eaLnBrk="1" hangingPunct="1">
                <a:buClrTx/>
                <a:buFontTx/>
                <a:buNone/>
              </a:pPr>
              <a:t>5</a:t>
            </a:fld>
            <a:endParaRPr lang="fr-FR" altLang="en-US" sz="1400">
              <a:solidFill>
                <a:srgbClr val="000000"/>
              </a:solidFill>
            </a:endParaRPr>
          </a:p>
        </p:txBody>
      </p:sp>
      <p:sp>
        <p:nvSpPr>
          <p:cNvPr id="13315" name="Text Box 2">
            <a:extLst>
              <a:ext uri="{FF2B5EF4-FFF2-40B4-BE49-F238E27FC236}">
                <a16:creationId xmlns:a16="http://schemas.microsoft.com/office/drawing/2014/main" id="{0C8F2832-C17F-74CA-C18C-3200A35AF384}"/>
              </a:ext>
            </a:extLst>
          </p:cNvPr>
          <p:cNvSpPr txBox="1">
            <a:spLocks noChangeArrowheads="1"/>
          </p:cNvSpPr>
          <p:nvPr/>
        </p:nvSpPr>
        <p:spPr bwMode="auto">
          <a:xfrm>
            <a:off x="1600200" y="0"/>
            <a:ext cx="55626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fr-FR" altLang="en-US" sz="4400">
                <a:solidFill>
                  <a:srgbClr val="FF3300"/>
                </a:solidFill>
                <a:latin typeface="Tahoma" panose="020B0604030504040204" pitchFamily="34" charset="0"/>
              </a:rPr>
              <a:t>What's the point?</a:t>
            </a:r>
          </a:p>
        </p:txBody>
      </p:sp>
      <p:sp>
        <p:nvSpPr>
          <p:cNvPr id="13316" name="Text Box 3">
            <a:extLst>
              <a:ext uri="{FF2B5EF4-FFF2-40B4-BE49-F238E27FC236}">
                <a16:creationId xmlns:a16="http://schemas.microsoft.com/office/drawing/2014/main" id="{165A2D9C-0059-5E64-2E0E-E1ED17A30B0B}"/>
              </a:ext>
            </a:extLst>
          </p:cNvPr>
          <p:cNvSpPr txBox="1">
            <a:spLocks noChangeArrowheads="1"/>
          </p:cNvSpPr>
          <p:nvPr/>
        </p:nvSpPr>
        <p:spPr bwMode="auto">
          <a:xfrm>
            <a:off x="685800" y="1143000"/>
            <a:ext cx="7772400" cy="517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Times New Roman" panose="02020603050405020304" pitchFamily="18" charset="0"/>
              <a:buBlip>
                <a:blip r:embed="rId3"/>
              </a:buBlip>
            </a:pPr>
            <a:r>
              <a:rPr lang="fr-FR" altLang="en-US" sz="3200">
                <a:solidFill>
                  <a:srgbClr val="000000"/>
                </a:solidFill>
              </a:rPr>
              <a:t>We are in a transition period from paper and hard copies to digital data (very important for </a:t>
            </a:r>
            <a:r>
              <a:rPr lang="en-US" altLang="en-US" sz="3200">
                <a:solidFill>
                  <a:srgbClr val="000000"/>
                </a:solidFill>
              </a:rPr>
              <a:t>students</a:t>
            </a:r>
            <a:r>
              <a:rPr lang="fr-FR" altLang="en-US" sz="3200">
                <a:solidFill>
                  <a:srgbClr val="000000"/>
                </a:solidFill>
              </a:rPr>
              <a:t> who want to continue as </a:t>
            </a:r>
            <a:r>
              <a:rPr lang="en-US" altLang="en-US" sz="3200">
                <a:solidFill>
                  <a:srgbClr val="000000"/>
                </a:solidFill>
              </a:rPr>
              <a:t>researchers</a:t>
            </a:r>
            <a:r>
              <a:rPr lang="fr-FR" altLang="en-US" sz="3200">
                <a:solidFill>
                  <a:srgbClr val="000000"/>
                </a:solidFill>
              </a:rPr>
              <a:t>)</a:t>
            </a:r>
          </a:p>
          <a:p>
            <a:pPr eaLnBrk="1" hangingPunct="1">
              <a:spcBef>
                <a:spcPts val="813"/>
              </a:spcBef>
              <a:buFont typeface="Times New Roman" panose="02020603050405020304" pitchFamily="18" charset="0"/>
              <a:buBlip>
                <a:blip r:embed="rId3"/>
              </a:buBlip>
            </a:pPr>
            <a:r>
              <a:rPr lang="fr-FR" altLang="en-US" sz="3200">
                <a:solidFill>
                  <a:srgbClr val="000000"/>
                </a:solidFill>
              </a:rPr>
              <a:t>To test the algorithms and their efficiencies (example in the next slide)</a:t>
            </a:r>
          </a:p>
          <a:p>
            <a:pPr eaLnBrk="1" hangingPunct="1">
              <a:spcBef>
                <a:spcPts val="813"/>
              </a:spcBef>
              <a:buClr>
                <a:srgbClr val="FF0000"/>
              </a:buClr>
              <a:buFont typeface="Times New Roman" panose="02020603050405020304" pitchFamily="18" charset="0"/>
              <a:buBlip>
                <a:blip r:embed="rId3"/>
              </a:buBlip>
            </a:pPr>
            <a:r>
              <a:rPr lang="fr-FR" altLang="en-US" sz="3200">
                <a:solidFill>
                  <a:srgbClr val="FF0000"/>
                </a:solidFill>
              </a:rPr>
              <a:t>Caution!</a:t>
            </a:r>
            <a:r>
              <a:rPr lang="fr-FR" altLang="en-US" sz="3200">
                <a:solidFill>
                  <a:srgbClr val="000000"/>
                </a:solidFill>
              </a:rPr>
              <a:t> Very simple algorithms can be extremely difficult to analyze. for example problem of Syracuse</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
            <a:extLst>
              <a:ext uri="{FF2B5EF4-FFF2-40B4-BE49-F238E27FC236}">
                <a16:creationId xmlns:a16="http://schemas.microsoft.com/office/drawing/2014/main" id="{78BDD46F-5DDF-ECB1-C875-95F1C546707A}"/>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A8F4E633-EA73-4C08-BCF1-BEC973C8B320}" type="slidenum">
              <a:rPr lang="fr-FR" altLang="en-US" sz="1400">
                <a:solidFill>
                  <a:srgbClr val="000000"/>
                </a:solidFill>
              </a:rPr>
              <a:pPr algn="r" eaLnBrk="1" hangingPunct="1">
                <a:buClrTx/>
                <a:buFontTx/>
                <a:buNone/>
              </a:pPr>
              <a:t>6</a:t>
            </a:fld>
            <a:endParaRPr lang="fr-FR" altLang="en-US" sz="1400">
              <a:solidFill>
                <a:srgbClr val="000000"/>
              </a:solidFill>
            </a:endParaRPr>
          </a:p>
        </p:txBody>
      </p:sp>
      <p:sp>
        <p:nvSpPr>
          <p:cNvPr id="15363" name="Text Box 2">
            <a:extLst>
              <a:ext uri="{FF2B5EF4-FFF2-40B4-BE49-F238E27FC236}">
                <a16:creationId xmlns:a16="http://schemas.microsoft.com/office/drawing/2014/main" id="{B4370CBD-45D0-C5B3-D687-58A7029D527B}"/>
              </a:ext>
            </a:extLst>
          </p:cNvPr>
          <p:cNvSpPr txBox="1">
            <a:spLocks noChangeArrowheads="1"/>
          </p:cNvSpPr>
          <p:nvPr/>
        </p:nvSpPr>
        <p:spPr bwMode="auto">
          <a:xfrm>
            <a:off x="1219200" y="0"/>
            <a:ext cx="7770813" cy="1204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2800">
                <a:solidFill>
                  <a:srgbClr val="FF3300"/>
                </a:solidFill>
              </a:rPr>
              <a:t>Efficiency comparison of two algorithms</a:t>
            </a:r>
          </a:p>
        </p:txBody>
      </p:sp>
      <p:sp>
        <p:nvSpPr>
          <p:cNvPr id="10243" name="Text Box 3">
            <a:extLst>
              <a:ext uri="{FF2B5EF4-FFF2-40B4-BE49-F238E27FC236}">
                <a16:creationId xmlns:a16="http://schemas.microsoft.com/office/drawing/2014/main" id="{C7EF5846-7A97-6091-2679-A91732903222}"/>
              </a:ext>
            </a:extLst>
          </p:cNvPr>
          <p:cNvSpPr txBox="1">
            <a:spLocks noChangeArrowheads="1"/>
          </p:cNvSpPr>
          <p:nvPr/>
        </p:nvSpPr>
        <p:spPr bwMode="auto">
          <a:xfrm>
            <a:off x="152400" y="1143000"/>
            <a:ext cx="8991600" cy="5486400"/>
          </a:xfrm>
          <a:prstGeom prst="rect">
            <a:avLst/>
          </a:prstGeom>
          <a:noFill/>
          <a:ln>
            <a:noFill/>
          </a:ln>
          <a:effectLst/>
        </p:spPr>
        <p:txBody>
          <a:bodyPr/>
          <a:lstStyle>
            <a:lvl1pPr marL="342900" indent="-34290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1pPr>
            <a:lvl2pP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2pPr>
            <a:lvl3pP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3pPr>
            <a:lvl4pP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4pPr>
            <a:lvl5pPr>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cs typeface="Arial" panose="020B0604020202020204" pitchFamily="34" charset="0"/>
              </a:defRPr>
            </a:lvl9pPr>
          </a:lstStyle>
          <a:p>
            <a:pPr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Suppose </a:t>
            </a:r>
            <a:r>
              <a:rPr lang="en-US" altLang="en-US" sz="2100" i="1" dirty="0"/>
              <a:t>n</a:t>
            </a:r>
            <a:r>
              <a:rPr lang="en-US" altLang="en-US" sz="2100" dirty="0"/>
              <a:t>=10</a:t>
            </a:r>
            <a:r>
              <a:rPr lang="en-US" altLang="en-US" sz="2100" baseline="30000" dirty="0"/>
              <a:t>6</a:t>
            </a:r>
            <a:r>
              <a:rPr lang="en-US" altLang="en-US" sz="2100" dirty="0"/>
              <a:t> numbers and  c: the cost function</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Insertion sort: </a:t>
            </a:r>
            <a:r>
              <a:rPr lang="en-US" altLang="en-US" sz="2100" i="1" dirty="0"/>
              <a:t>c</a:t>
            </a:r>
            <a:r>
              <a:rPr lang="en-US" altLang="en-US" sz="2100" baseline="-25000" dirty="0"/>
              <a:t>1</a:t>
            </a:r>
            <a:r>
              <a:rPr lang="en-US" altLang="en-US" sz="2100" i="1" dirty="0"/>
              <a:t>n</a:t>
            </a:r>
            <a:r>
              <a:rPr lang="en-US" altLang="en-US" sz="2100" baseline="30000" dirty="0"/>
              <a:t>2 </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Merge sort: </a:t>
            </a:r>
            <a:r>
              <a:rPr lang="en-US" altLang="en-US" sz="2100" i="1" dirty="0"/>
              <a:t>c</a:t>
            </a:r>
            <a:r>
              <a:rPr lang="en-US" altLang="en-US" sz="2100" baseline="-25000" dirty="0"/>
              <a:t>2</a:t>
            </a:r>
            <a:r>
              <a:rPr lang="en-US" altLang="en-US" sz="2100" i="1" dirty="0"/>
              <a:t>n </a:t>
            </a:r>
            <a:r>
              <a:rPr lang="en-US" altLang="en-US" sz="2100" dirty="0"/>
              <a:t>(lg</a:t>
            </a:r>
            <a:r>
              <a:rPr lang="en-US" altLang="en-US" sz="2100" i="1" dirty="0"/>
              <a:t> n</a:t>
            </a:r>
            <a:r>
              <a:rPr lang="en-US" altLang="en-US" sz="2100" dirty="0"/>
              <a:t>)</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Best programmer (</a:t>
            </a:r>
            <a:r>
              <a:rPr lang="en-US" altLang="en-US" sz="2100" i="1" dirty="0"/>
              <a:t>c</a:t>
            </a:r>
            <a:r>
              <a:rPr lang="en-US" altLang="en-US" sz="2100" baseline="-25000" dirty="0"/>
              <a:t>1</a:t>
            </a:r>
            <a:r>
              <a:rPr lang="en-US" altLang="en-US" sz="2100" dirty="0"/>
              <a:t>=2), machine language, one billion/second computer A.</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Bad programmer (</a:t>
            </a:r>
            <a:r>
              <a:rPr lang="en-US" altLang="en-US" sz="2100" i="1" dirty="0"/>
              <a:t>c</a:t>
            </a:r>
            <a:r>
              <a:rPr lang="en-US" altLang="en-US" sz="2100" baseline="-25000" dirty="0"/>
              <a:t>2</a:t>
            </a:r>
            <a:r>
              <a:rPr lang="en-US" altLang="en-US" sz="2100" dirty="0"/>
              <a:t>=50), high-language, ten million/second computer B.</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2 (10</a:t>
            </a:r>
            <a:r>
              <a:rPr lang="en-US" altLang="en-US" sz="2100" baseline="30000" dirty="0"/>
              <a:t>6</a:t>
            </a:r>
            <a:r>
              <a:rPr lang="en-US" altLang="en-US" sz="2100" dirty="0"/>
              <a:t>)</a:t>
            </a:r>
            <a:r>
              <a:rPr lang="en-US" altLang="en-US" sz="2100" baseline="30000" dirty="0"/>
              <a:t>2</a:t>
            </a:r>
            <a:r>
              <a:rPr lang="en-US" altLang="en-US" sz="2100" dirty="0"/>
              <a:t> instructions/10</a:t>
            </a:r>
            <a:r>
              <a:rPr lang="en-US" altLang="en-US" sz="2100" baseline="30000" dirty="0"/>
              <a:t>9</a:t>
            </a:r>
            <a:r>
              <a:rPr lang="en-US" altLang="en-US" sz="2100" dirty="0"/>
              <a:t> instructions per second = 2000 seconds.</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50 (10</a:t>
            </a:r>
            <a:r>
              <a:rPr lang="en-US" altLang="en-US" sz="2100" baseline="30000" dirty="0"/>
              <a:t>6</a:t>
            </a:r>
            <a:r>
              <a:rPr lang="en-US" altLang="en-US" sz="2100" dirty="0"/>
              <a:t> lg 10</a:t>
            </a:r>
            <a:r>
              <a:rPr lang="en-US" altLang="en-US" sz="2100" baseline="30000" dirty="0"/>
              <a:t>6</a:t>
            </a:r>
            <a:r>
              <a:rPr lang="en-US" altLang="en-US" sz="2100" dirty="0"/>
              <a:t>) instructions/10</a:t>
            </a:r>
            <a:r>
              <a:rPr lang="en-US" altLang="en-US" sz="2100" baseline="30000" dirty="0"/>
              <a:t>7</a:t>
            </a:r>
            <a:r>
              <a:rPr lang="en-US" altLang="en-US" sz="2100" dirty="0"/>
              <a:t> instructions per second </a:t>
            </a:r>
            <a:r>
              <a:rPr lang="en-US" altLang="en-US" sz="2100" dirty="0">
                <a:latin typeface="Symbol" panose="05050102010706020507" pitchFamily="18" charset="2"/>
              </a:rPr>
              <a:t></a:t>
            </a:r>
            <a:r>
              <a:rPr lang="en-US" altLang="en-US" sz="2100" dirty="0"/>
              <a:t> 100 seconds.</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Thus, </a:t>
            </a:r>
            <a:r>
              <a:rPr lang="en-US" altLang="en-US" sz="2100" dirty="0">
                <a:solidFill>
                  <a:schemeClr val="accent2">
                    <a:lumMod val="50000"/>
                  </a:schemeClr>
                </a:solidFill>
              </a:rPr>
              <a:t>merge sort on B is 20 times faster than insertion sort on A!</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If sorting ten million numbers, 2.3 days VS. 20 minutes. </a:t>
            </a:r>
          </a:p>
          <a:p>
            <a:pPr eaLnBrk="1" hangingPunct="1">
              <a:lnSpc>
                <a:spcPct val="80000"/>
              </a:lnSpc>
              <a:spcBef>
                <a:spcPts val="538"/>
              </a:spcBef>
              <a:spcAft>
                <a:spcPts val="13"/>
              </a:spcAft>
              <a:buClr>
                <a:srgbClr val="FF0000"/>
              </a:buClr>
              <a:buSzPct val="100000"/>
              <a:buFont typeface="Arial" panose="020B0604020202020204" pitchFamily="34" charset="0"/>
              <a:buChar char="•"/>
              <a:defRPr/>
            </a:pPr>
            <a:r>
              <a:rPr lang="en-US" altLang="en-US" sz="2100" dirty="0">
                <a:solidFill>
                  <a:srgbClr val="FF0000"/>
                </a:solidFill>
              </a:rPr>
              <a:t>Conclusions:</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Algorithms for solving the same problem can differ dramatically in their efficiency.</a:t>
            </a:r>
          </a:p>
          <a:p>
            <a:pPr lvl="1" eaLnBrk="1" hangingPunct="1">
              <a:lnSpc>
                <a:spcPct val="80000"/>
              </a:lnSpc>
              <a:spcBef>
                <a:spcPts val="538"/>
              </a:spcBef>
              <a:spcAft>
                <a:spcPts val="13"/>
              </a:spcAft>
              <a:buClr>
                <a:srgbClr val="000000"/>
              </a:buClr>
              <a:buSzPct val="100000"/>
              <a:buFont typeface="Arial" panose="020B0604020202020204" pitchFamily="34" charset="0"/>
              <a:buChar char="–"/>
              <a:defRPr/>
            </a:pPr>
            <a:r>
              <a:rPr lang="en-US" altLang="en-US" sz="2100" dirty="0"/>
              <a:t>much more significant than the differences due to hardware and software.</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a:extLst>
              <a:ext uri="{FF2B5EF4-FFF2-40B4-BE49-F238E27FC236}">
                <a16:creationId xmlns:a16="http://schemas.microsoft.com/office/drawing/2014/main" id="{9122D727-10D9-024C-2F0B-73B52FDCA237}"/>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73E1F796-6F39-4544-87EC-DAD52D906CBD}" type="slidenum">
              <a:rPr lang="fr-FR" altLang="en-US" sz="1400">
                <a:solidFill>
                  <a:srgbClr val="000000"/>
                </a:solidFill>
              </a:rPr>
              <a:pPr algn="r" eaLnBrk="1" hangingPunct="1">
                <a:buClrTx/>
                <a:buFontTx/>
                <a:buNone/>
              </a:pPr>
              <a:t>7</a:t>
            </a:fld>
            <a:endParaRPr lang="fr-FR" altLang="en-US" sz="1400">
              <a:solidFill>
                <a:srgbClr val="000000"/>
              </a:solidFill>
            </a:endParaRPr>
          </a:p>
        </p:txBody>
      </p:sp>
      <p:sp>
        <p:nvSpPr>
          <p:cNvPr id="17411" name="Text Box 2">
            <a:extLst>
              <a:ext uri="{FF2B5EF4-FFF2-40B4-BE49-F238E27FC236}">
                <a16:creationId xmlns:a16="http://schemas.microsoft.com/office/drawing/2014/main" id="{261E0864-622D-BA92-067D-4DA4C2B1E290}"/>
              </a:ext>
            </a:extLst>
          </p:cNvPr>
          <p:cNvSpPr txBox="1">
            <a:spLocks noChangeArrowheads="1"/>
          </p:cNvSpPr>
          <p:nvPr/>
        </p:nvSpPr>
        <p:spPr bwMode="auto">
          <a:xfrm>
            <a:off x="228600" y="1371600"/>
            <a:ext cx="8763000" cy="281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Font typeface="Times New Roman" panose="02020603050405020304" pitchFamily="18" charset="0"/>
              <a:buBlip>
                <a:blip r:embed="rId3"/>
              </a:buBlip>
            </a:pPr>
            <a:r>
              <a:rPr lang="fr-FR" altLang="en-US" sz="2800">
                <a:solidFill>
                  <a:srgbClr val="000000"/>
                </a:solidFill>
                <a:latin typeface="Tahoma" panose="020B0604030504040204" pitchFamily="34" charset="0"/>
              </a:rPr>
              <a:t>Syracuse algorithm or 3x+1 problem</a:t>
            </a:r>
          </a:p>
          <a:p>
            <a:pPr eaLnBrk="1" hangingPunct="1">
              <a:lnSpc>
                <a:spcPct val="90000"/>
              </a:lnSpc>
              <a:spcBef>
                <a:spcPts val="813"/>
              </a:spcBef>
              <a:buClrTx/>
              <a:buFontTx/>
              <a:buNone/>
            </a:pPr>
            <a:r>
              <a:rPr lang="fr-FR" altLang="en-US" sz="2800">
                <a:solidFill>
                  <a:srgbClr val="000000"/>
                </a:solidFill>
                <a:latin typeface="Tahoma" panose="020B0604030504040204" pitchFamily="34" charset="0"/>
              </a:rPr>
              <a:t>while n &gt; 1 </a:t>
            </a:r>
          </a:p>
          <a:p>
            <a:pPr eaLnBrk="1" hangingPunct="1">
              <a:lnSpc>
                <a:spcPct val="90000"/>
              </a:lnSpc>
              <a:spcBef>
                <a:spcPts val="813"/>
              </a:spcBef>
              <a:buClrTx/>
              <a:buFontTx/>
              <a:buNone/>
            </a:pPr>
            <a:r>
              <a:rPr lang="fr-FR" altLang="en-US" sz="2800">
                <a:solidFill>
                  <a:srgbClr val="000000"/>
                </a:solidFill>
                <a:latin typeface="Tahoma" panose="020B0604030504040204" pitchFamily="34" charset="0"/>
              </a:rPr>
              <a:t>do : if n is even, then n := n/2 else n := 3n + 1</a:t>
            </a:r>
          </a:p>
          <a:p>
            <a:pPr eaLnBrk="1" hangingPunct="1">
              <a:lnSpc>
                <a:spcPct val="90000"/>
              </a:lnSpc>
              <a:spcBef>
                <a:spcPts val="813"/>
              </a:spcBef>
              <a:buClrTx/>
              <a:buFontTx/>
              <a:buNone/>
            </a:pPr>
            <a:endParaRPr lang="fr-FR" altLang="en-US" sz="2800">
              <a:solidFill>
                <a:srgbClr val="000000"/>
              </a:solidFill>
              <a:latin typeface="Tahoma" panose="020B0604030504040204" pitchFamily="34" charset="0"/>
            </a:endParaRPr>
          </a:p>
          <a:p>
            <a:pPr eaLnBrk="1" hangingPunct="1">
              <a:lnSpc>
                <a:spcPct val="90000"/>
              </a:lnSpc>
              <a:spcBef>
                <a:spcPts val="813"/>
              </a:spcBef>
              <a:buClrTx/>
              <a:buFontTx/>
              <a:buNone/>
            </a:pPr>
            <a:r>
              <a:rPr lang="fr-FR" altLang="en-US" sz="2800">
                <a:solidFill>
                  <a:srgbClr val="000000"/>
                </a:solidFill>
                <a:latin typeface="Tahoma" panose="020B0604030504040204" pitchFamily="34" charset="0"/>
              </a:rPr>
              <a:t>Example  Number 6</a:t>
            </a:r>
          </a:p>
          <a:p>
            <a:pPr eaLnBrk="1" hangingPunct="1">
              <a:lnSpc>
                <a:spcPct val="90000"/>
              </a:lnSpc>
              <a:spcBef>
                <a:spcPts val="813"/>
              </a:spcBef>
              <a:buClrTx/>
              <a:buFontTx/>
              <a:buNone/>
            </a:pPr>
            <a:r>
              <a:rPr lang="fr-FR" altLang="en-US" sz="2800">
                <a:solidFill>
                  <a:srgbClr val="000000"/>
                </a:solidFill>
                <a:latin typeface="Tahoma" panose="020B0604030504040204" pitchFamily="34" charset="0"/>
              </a:rPr>
              <a:t> 6-&gt;3-&gt;10-&gt;5-&gt;16-&gt;8-&gt;4-&gt;2-&gt;1</a:t>
            </a:r>
          </a:p>
        </p:txBody>
      </p:sp>
      <p:sp>
        <p:nvSpPr>
          <p:cNvPr id="17412" name="Rectangle 3">
            <a:extLst>
              <a:ext uri="{FF2B5EF4-FFF2-40B4-BE49-F238E27FC236}">
                <a16:creationId xmlns:a16="http://schemas.microsoft.com/office/drawing/2014/main" id="{8016B722-F598-236F-4A59-47770B693A36}"/>
              </a:ext>
            </a:extLst>
          </p:cNvPr>
          <p:cNvSpPr>
            <a:spLocks noChangeArrowheads="1"/>
          </p:cNvSpPr>
          <p:nvPr/>
        </p:nvSpPr>
        <p:spPr bwMode="auto">
          <a:xfrm>
            <a:off x="304800" y="4679950"/>
            <a:ext cx="853440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1513"/>
              </a:spcBef>
              <a:buClrTx/>
              <a:buFontTx/>
              <a:buNone/>
            </a:pPr>
            <a:r>
              <a:rPr lang="fr-FR" altLang="en-US" sz="2400">
                <a:solidFill>
                  <a:srgbClr val="000000"/>
                </a:solidFill>
                <a:latin typeface="SFRM1200" charset="0"/>
              </a:rPr>
              <a:t>It is an unsolved problem. This is true for all n &lt;2 ^ 62 (January 2008 - T. Oliveira e Silva), which is more than four trillion of trillion! </a:t>
            </a:r>
            <a:r>
              <a:rPr lang="fr-FR" altLang="en-US" sz="2400">
                <a:solidFill>
                  <a:srgbClr val="FF0000"/>
                </a:solidFill>
                <a:latin typeface="SFRM1200" charset="0"/>
              </a:rPr>
              <a:t>But is it true for all n?</a:t>
            </a:r>
          </a:p>
        </p:txBody>
      </p:sp>
      <p:sp>
        <p:nvSpPr>
          <p:cNvPr id="17413" name="Rectangle 4">
            <a:extLst>
              <a:ext uri="{FF2B5EF4-FFF2-40B4-BE49-F238E27FC236}">
                <a16:creationId xmlns:a16="http://schemas.microsoft.com/office/drawing/2014/main" id="{5E4BAF21-AE95-C839-7AE9-2126D67A8613}"/>
              </a:ext>
            </a:extLst>
          </p:cNvPr>
          <p:cNvSpPr>
            <a:spLocks noChangeArrowheads="1"/>
          </p:cNvSpPr>
          <p:nvPr/>
        </p:nvSpPr>
        <p:spPr bwMode="auto">
          <a:xfrm>
            <a:off x="304800" y="4724400"/>
            <a:ext cx="8534400" cy="1295400"/>
          </a:xfrm>
          <a:prstGeom prst="rect">
            <a:avLst/>
          </a:prstGeom>
          <a:noFill/>
          <a:ln w="38160">
            <a:solidFill>
              <a:srgbClr val="000000"/>
            </a:solidFill>
            <a:prstDash val="sysDot"/>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17414" name="Rectangle 5">
            <a:extLst>
              <a:ext uri="{FF2B5EF4-FFF2-40B4-BE49-F238E27FC236}">
                <a16:creationId xmlns:a16="http://schemas.microsoft.com/office/drawing/2014/main" id="{4D4A6179-679C-7B89-4991-EF24FF27CD62}"/>
              </a:ext>
            </a:extLst>
          </p:cNvPr>
          <p:cNvSpPr>
            <a:spLocks noChangeArrowheads="1"/>
          </p:cNvSpPr>
          <p:nvPr/>
        </p:nvSpPr>
        <p:spPr bwMode="auto">
          <a:xfrm>
            <a:off x="304800" y="3810000"/>
            <a:ext cx="381000" cy="533400"/>
          </a:xfrm>
          <a:prstGeom prst="rect">
            <a:avLst/>
          </a:prstGeom>
          <a:noFill/>
          <a:ln w="2844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17415" name="Rectangle 6">
            <a:extLst>
              <a:ext uri="{FF2B5EF4-FFF2-40B4-BE49-F238E27FC236}">
                <a16:creationId xmlns:a16="http://schemas.microsoft.com/office/drawing/2014/main" id="{B02E9B2F-B924-B1DE-637A-421090340899}"/>
              </a:ext>
            </a:extLst>
          </p:cNvPr>
          <p:cNvSpPr>
            <a:spLocks noChangeArrowheads="1"/>
          </p:cNvSpPr>
          <p:nvPr/>
        </p:nvSpPr>
        <p:spPr bwMode="auto">
          <a:xfrm>
            <a:off x="1371600" y="152400"/>
            <a:ext cx="5791200" cy="76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fr-FR" altLang="en-US" sz="4400" i="1">
                <a:solidFill>
                  <a:srgbClr val="CC6600"/>
                </a:solidFill>
              </a:rPr>
              <a:t>Syracuse Problem</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a:extLst>
              <a:ext uri="{FF2B5EF4-FFF2-40B4-BE49-F238E27FC236}">
                <a16:creationId xmlns:a16="http://schemas.microsoft.com/office/drawing/2014/main" id="{1A43CBE5-EAA0-D429-D298-2E8F3B287EE1}"/>
              </a:ext>
            </a:extLst>
          </p:cNvPr>
          <p:cNvSpPr txBox="1">
            <a:spLocks noChangeArrowheads="1"/>
          </p:cNvSpPr>
          <p:nvPr/>
        </p:nvSpPr>
        <p:spPr bwMode="auto">
          <a:xfrm>
            <a:off x="6553200" y="6319838"/>
            <a:ext cx="1903413"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r" eaLnBrk="1" hangingPunct="1">
              <a:buClrTx/>
              <a:buFontTx/>
              <a:buNone/>
            </a:pPr>
            <a:fld id="{981FBFCB-EE7C-40E2-9B8E-F92EB408C33C}" type="slidenum">
              <a:rPr lang="fr-FR" altLang="en-US" sz="1400">
                <a:solidFill>
                  <a:srgbClr val="000000"/>
                </a:solidFill>
              </a:rPr>
              <a:pPr algn="r" eaLnBrk="1" hangingPunct="1">
                <a:buClrTx/>
                <a:buFontTx/>
                <a:buNone/>
              </a:pPr>
              <a:t>8</a:t>
            </a:fld>
            <a:endParaRPr lang="fr-FR" altLang="en-US" sz="1400">
              <a:solidFill>
                <a:srgbClr val="000000"/>
              </a:solidFill>
            </a:endParaRPr>
          </a:p>
        </p:txBody>
      </p:sp>
      <p:sp>
        <p:nvSpPr>
          <p:cNvPr id="19459" name="Text Box 2">
            <a:extLst>
              <a:ext uri="{FF2B5EF4-FFF2-40B4-BE49-F238E27FC236}">
                <a16:creationId xmlns:a16="http://schemas.microsoft.com/office/drawing/2014/main" id="{FC67B05F-4B5D-A719-EC17-9C936958D4AE}"/>
              </a:ext>
            </a:extLst>
          </p:cNvPr>
          <p:cNvSpPr txBox="1">
            <a:spLocks noChangeArrowheads="1"/>
          </p:cNvSpPr>
          <p:nvPr/>
        </p:nvSpPr>
        <p:spPr bwMode="auto">
          <a:xfrm>
            <a:off x="1752600" y="152400"/>
            <a:ext cx="4951413"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fr-FR" altLang="en-US" sz="4400">
                <a:solidFill>
                  <a:srgbClr val="FF3300"/>
                </a:solidFill>
              </a:rPr>
              <a:t>Global Outline</a:t>
            </a:r>
          </a:p>
        </p:txBody>
      </p:sp>
      <p:sp>
        <p:nvSpPr>
          <p:cNvPr id="19460" name="Text Box 3">
            <a:extLst>
              <a:ext uri="{FF2B5EF4-FFF2-40B4-BE49-F238E27FC236}">
                <a16:creationId xmlns:a16="http://schemas.microsoft.com/office/drawing/2014/main" id="{4CE94A43-A284-D9C4-38B1-11294833D659}"/>
              </a:ext>
            </a:extLst>
          </p:cNvPr>
          <p:cNvSpPr txBox="1">
            <a:spLocks noChangeArrowheads="1"/>
          </p:cNvSpPr>
          <p:nvPr/>
        </p:nvSpPr>
        <p:spPr bwMode="auto">
          <a:xfrm>
            <a:off x="0" y="762000"/>
            <a:ext cx="9372600" cy="640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609600" indent="-6096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513"/>
              </a:spcBef>
              <a:buFont typeface="Arial" panose="020B0604020202020204" pitchFamily="34" charset="0"/>
              <a:buChar char="•"/>
            </a:pPr>
            <a:r>
              <a:rPr lang="fr-FR" altLang="en-US" sz="2400">
                <a:solidFill>
                  <a:srgbClr val="000000"/>
                </a:solidFill>
              </a:rPr>
              <a:t>Ch1-2: </a:t>
            </a:r>
            <a:r>
              <a:rPr lang="fr-FR" altLang="en-US" sz="2000">
                <a:solidFill>
                  <a:srgbClr val="000000"/>
                </a:solidFill>
              </a:rPr>
              <a:t>Analysis of Algorithms (introduction to programming)</a:t>
            </a:r>
            <a:r>
              <a:rPr lang="en-US" altLang="en-US" sz="2000">
                <a:solidFill>
                  <a:srgbClr val="000000"/>
                </a:solidFill>
              </a:rPr>
              <a:t> (2seances)</a:t>
            </a:r>
          </a:p>
          <a:p>
            <a:pPr eaLnBrk="1" hangingPunct="1">
              <a:lnSpc>
                <a:spcPct val="90000"/>
              </a:lnSpc>
              <a:spcBef>
                <a:spcPts val="613"/>
              </a:spcBef>
              <a:buFont typeface="Arial" panose="020B0604020202020204" pitchFamily="34" charset="0"/>
              <a:buChar char="•"/>
            </a:pPr>
            <a:r>
              <a:rPr lang="fr-FR" altLang="en-US" sz="2400">
                <a:solidFill>
                  <a:srgbClr val="000000"/>
                </a:solidFill>
              </a:rPr>
              <a:t>Ch3: Switch if while array…</a:t>
            </a:r>
            <a:r>
              <a:rPr lang="en-US" altLang="en-US" sz="2400">
                <a:solidFill>
                  <a:srgbClr val="000000"/>
                </a:solidFill>
              </a:rPr>
              <a:t>(2seances)</a:t>
            </a:r>
          </a:p>
          <a:p>
            <a:pPr eaLnBrk="1" hangingPunct="1">
              <a:lnSpc>
                <a:spcPct val="90000"/>
              </a:lnSpc>
              <a:spcBef>
                <a:spcPts val="613"/>
              </a:spcBef>
              <a:buFont typeface="Arial" panose="020B0604020202020204" pitchFamily="34" charset="0"/>
              <a:buChar char="•"/>
            </a:pPr>
            <a:r>
              <a:rPr lang="en-US" altLang="en-US" sz="2400">
                <a:solidFill>
                  <a:srgbClr val="000000"/>
                </a:solidFill>
              </a:rPr>
              <a:t>Ch4: functions(1seances)</a:t>
            </a:r>
          </a:p>
          <a:p>
            <a:pPr eaLnBrk="1" hangingPunct="1">
              <a:lnSpc>
                <a:spcPct val="90000"/>
              </a:lnSpc>
              <a:spcBef>
                <a:spcPts val="613"/>
              </a:spcBef>
              <a:buFont typeface="Arial" panose="020B0604020202020204" pitchFamily="34" charset="0"/>
              <a:buChar char="•"/>
            </a:pPr>
            <a:r>
              <a:rPr lang="fr-FR" altLang="en-US" sz="2400">
                <a:solidFill>
                  <a:srgbClr val="000000"/>
                </a:solidFill>
              </a:rPr>
              <a:t>Ch5: structure_pointer</a:t>
            </a:r>
            <a:r>
              <a:rPr lang="en-US" altLang="en-US" sz="2400">
                <a:solidFill>
                  <a:srgbClr val="000000"/>
                </a:solidFill>
              </a:rPr>
              <a:t>(2seances)</a:t>
            </a:r>
          </a:p>
          <a:p>
            <a:pPr eaLnBrk="1" hangingPunct="1">
              <a:lnSpc>
                <a:spcPct val="90000"/>
              </a:lnSpc>
              <a:spcBef>
                <a:spcPts val="613"/>
              </a:spcBef>
              <a:buFont typeface="Arial" panose="020B0604020202020204" pitchFamily="34" charset="0"/>
              <a:buChar char="•"/>
            </a:pPr>
            <a:r>
              <a:rPr lang="en-US" altLang="en-US" sz="2400">
                <a:solidFill>
                  <a:srgbClr val="000000"/>
                </a:solidFill>
              </a:rPr>
              <a:t>Ch6: intro to classes(2seances)</a:t>
            </a:r>
          </a:p>
          <a:p>
            <a:pPr eaLnBrk="1" hangingPunct="1">
              <a:lnSpc>
                <a:spcPct val="90000"/>
              </a:lnSpc>
              <a:spcBef>
                <a:spcPts val="613"/>
              </a:spcBef>
              <a:buFont typeface="Arial" panose="020B0604020202020204" pitchFamily="34" charset="0"/>
              <a:buChar char="•"/>
            </a:pPr>
            <a:r>
              <a:rPr lang="en-US" altLang="en-US" sz="2400">
                <a:solidFill>
                  <a:srgbClr val="000000"/>
                </a:solidFill>
              </a:rPr>
              <a:t>Ch7: More about classes(4seances)	</a:t>
            </a:r>
          </a:p>
          <a:p>
            <a:pPr eaLnBrk="1" hangingPunct="1">
              <a:lnSpc>
                <a:spcPct val="90000"/>
              </a:lnSpc>
              <a:spcBef>
                <a:spcPts val="613"/>
              </a:spcBef>
              <a:buFont typeface="Arial" panose="020B0604020202020204" pitchFamily="34" charset="0"/>
              <a:buChar char="•"/>
            </a:pPr>
            <a:r>
              <a:rPr lang="en-US" altLang="en-US" sz="2400">
                <a:solidFill>
                  <a:srgbClr val="000000"/>
                </a:solidFill>
              </a:rPr>
              <a:t>Ch8: linked lists(2seances)</a:t>
            </a:r>
          </a:p>
          <a:p>
            <a:pPr eaLnBrk="1" hangingPunct="1">
              <a:lnSpc>
                <a:spcPct val="90000"/>
              </a:lnSpc>
              <a:spcBef>
                <a:spcPts val="613"/>
              </a:spcBef>
              <a:buFont typeface="Arial" panose="020B0604020202020204" pitchFamily="34" charset="0"/>
              <a:buChar char="•"/>
            </a:pPr>
            <a:r>
              <a:rPr lang="en-US" altLang="en-US" sz="2400">
                <a:solidFill>
                  <a:srgbClr val="000000"/>
                </a:solidFill>
              </a:rPr>
              <a:t>Ch9: Stack, Queue(2seances)</a:t>
            </a:r>
          </a:p>
          <a:p>
            <a:pPr eaLnBrk="1" hangingPunct="1">
              <a:lnSpc>
                <a:spcPct val="90000"/>
              </a:lnSpc>
              <a:spcBef>
                <a:spcPts val="613"/>
              </a:spcBef>
              <a:buFont typeface="Arial" panose="020B0604020202020204" pitchFamily="34" charset="0"/>
              <a:buChar char="•"/>
            </a:pPr>
            <a:r>
              <a:rPr lang="en-US" altLang="en-US" sz="2400">
                <a:solidFill>
                  <a:srgbClr val="000000"/>
                </a:solidFill>
              </a:rPr>
              <a:t>Ch10: Binary_tree(2seances)</a:t>
            </a:r>
          </a:p>
          <a:p>
            <a:pPr eaLnBrk="1" hangingPunct="1">
              <a:lnSpc>
                <a:spcPct val="90000"/>
              </a:lnSpc>
              <a:spcBef>
                <a:spcPts val="613"/>
              </a:spcBef>
              <a:buFont typeface="Arial" panose="020B0604020202020204" pitchFamily="34" charset="0"/>
              <a:buChar char="•"/>
            </a:pPr>
            <a:r>
              <a:rPr lang="en-US" altLang="en-US" sz="2400">
                <a:solidFill>
                  <a:srgbClr val="000000"/>
                </a:solidFill>
              </a:rPr>
              <a:t>Ch11: AvlTree(1seance)</a:t>
            </a:r>
          </a:p>
          <a:p>
            <a:pPr eaLnBrk="1" hangingPunct="1">
              <a:lnSpc>
                <a:spcPct val="90000"/>
              </a:lnSpc>
              <a:spcBef>
                <a:spcPts val="613"/>
              </a:spcBef>
              <a:buFont typeface="Arial" panose="020B0604020202020204" pitchFamily="34" charset="0"/>
              <a:buChar char="•"/>
            </a:pPr>
            <a:r>
              <a:rPr lang="fr-FR" altLang="en-US" sz="2400">
                <a:solidFill>
                  <a:srgbClr val="000000"/>
                </a:solidFill>
              </a:rPr>
              <a:t>Ch12: RedBlackTree</a:t>
            </a:r>
            <a:r>
              <a:rPr lang="en-US" altLang="en-US" sz="2400">
                <a:solidFill>
                  <a:srgbClr val="000000"/>
                </a:solidFill>
              </a:rPr>
              <a:t>(1seance)</a:t>
            </a:r>
          </a:p>
          <a:p>
            <a:pPr eaLnBrk="1" hangingPunct="1">
              <a:lnSpc>
                <a:spcPct val="90000"/>
              </a:lnSpc>
              <a:spcBef>
                <a:spcPts val="613"/>
              </a:spcBef>
              <a:buFont typeface="Arial" panose="020B0604020202020204" pitchFamily="34" charset="0"/>
              <a:buChar char="•"/>
            </a:pPr>
            <a:r>
              <a:rPr lang="fr-FR" altLang="en-US" sz="2400">
                <a:solidFill>
                  <a:srgbClr val="000000"/>
                </a:solidFill>
              </a:rPr>
              <a:t>Ch13: heaps</a:t>
            </a:r>
            <a:r>
              <a:rPr lang="en-US" altLang="en-US" sz="2400">
                <a:solidFill>
                  <a:srgbClr val="000000"/>
                </a:solidFill>
              </a:rPr>
              <a:t>(1seances)</a:t>
            </a:r>
          </a:p>
          <a:p>
            <a:pPr eaLnBrk="1" hangingPunct="1">
              <a:lnSpc>
                <a:spcPct val="90000"/>
              </a:lnSpc>
              <a:spcBef>
                <a:spcPts val="613"/>
              </a:spcBef>
              <a:buFont typeface="Arial" panose="020B0604020202020204" pitchFamily="34" charset="0"/>
              <a:buChar char="•"/>
            </a:pPr>
            <a:r>
              <a:rPr lang="fr-FR" altLang="en-US" sz="2400">
                <a:solidFill>
                  <a:srgbClr val="000000"/>
                </a:solidFill>
              </a:rPr>
              <a:t>Ch14:hashing,searching</a:t>
            </a:r>
            <a:r>
              <a:rPr lang="en-US" altLang="en-US" sz="2400">
                <a:solidFill>
                  <a:srgbClr val="000000"/>
                </a:solidFill>
              </a:rPr>
              <a:t>(1seance)</a:t>
            </a:r>
          </a:p>
          <a:p>
            <a:pPr eaLnBrk="1" hangingPunct="1">
              <a:lnSpc>
                <a:spcPct val="90000"/>
              </a:lnSpc>
              <a:spcBef>
                <a:spcPts val="613"/>
              </a:spcBef>
              <a:buFont typeface="Arial" panose="020B0604020202020204" pitchFamily="34" charset="0"/>
              <a:buChar char="•"/>
            </a:pPr>
            <a:r>
              <a:rPr lang="fr-FR" altLang="en-US" sz="2400">
                <a:solidFill>
                  <a:srgbClr val="000000"/>
                </a:solidFill>
              </a:rPr>
              <a:t>Ch15: sorting</a:t>
            </a:r>
            <a:r>
              <a:rPr lang="en-US" altLang="en-US" sz="2400">
                <a:solidFill>
                  <a:srgbClr val="000000"/>
                </a:solidFill>
              </a:rPr>
              <a:t>(1seance) (revision 1seance)</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a:extLst>
              <a:ext uri="{FF2B5EF4-FFF2-40B4-BE49-F238E27FC236}">
                <a16:creationId xmlns:a16="http://schemas.microsoft.com/office/drawing/2014/main" id="{023B671A-0865-063F-575A-2413A8CC16FB}"/>
              </a:ext>
            </a:extLst>
          </p:cNvPr>
          <p:cNvSpPr txBox="1">
            <a:spLocks noChangeArrowheads="1"/>
          </p:cNvSpPr>
          <p:nvPr/>
        </p:nvSpPr>
        <p:spPr bwMode="auto">
          <a:xfrm>
            <a:off x="457200" y="1524000"/>
            <a:ext cx="3124200" cy="319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2763"/>
              </a:spcBef>
              <a:buClrTx/>
              <a:buFontTx/>
              <a:buNone/>
            </a:pPr>
            <a:r>
              <a:rPr lang="en-US" altLang="en-US" sz="4400" b="1">
                <a:solidFill>
                  <a:srgbClr val="000000"/>
                </a:solidFill>
              </a:rPr>
              <a:t>Chapter 1:</a:t>
            </a:r>
          </a:p>
          <a:p>
            <a:pPr algn="ctr" eaLnBrk="1" hangingPunct="1">
              <a:spcBef>
                <a:spcPts val="2513"/>
              </a:spcBef>
              <a:buClrTx/>
              <a:buFontTx/>
              <a:buNone/>
            </a:pPr>
            <a:endParaRPr lang="en-US" altLang="en-US" sz="4000">
              <a:solidFill>
                <a:srgbClr val="000000"/>
              </a:solidFill>
            </a:endParaRPr>
          </a:p>
          <a:p>
            <a:pPr algn="ctr" eaLnBrk="1" hangingPunct="1">
              <a:spcBef>
                <a:spcPts val="1763"/>
              </a:spcBef>
              <a:buClrTx/>
              <a:buFontTx/>
              <a:buNone/>
            </a:pPr>
            <a:r>
              <a:rPr lang="en-US" altLang="en-US" sz="2800" b="1">
                <a:solidFill>
                  <a:srgbClr val="FF3300"/>
                </a:solidFill>
              </a:rPr>
              <a:t>Introduction to Computers and Programming</a:t>
            </a:r>
          </a:p>
        </p:txBody>
      </p:sp>
      <p:pic>
        <p:nvPicPr>
          <p:cNvPr id="21507" name="Picture 2">
            <a:extLst>
              <a:ext uri="{FF2B5EF4-FFF2-40B4-BE49-F238E27FC236}">
                <a16:creationId xmlns:a16="http://schemas.microsoft.com/office/drawing/2014/main" id="{88C0CE5F-BB39-E951-87CC-7B2C237F17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4250"/>
            <a:ext cx="1060450" cy="793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08" name="Picture 3">
            <a:extLst>
              <a:ext uri="{FF2B5EF4-FFF2-40B4-BE49-F238E27FC236}">
                <a16:creationId xmlns:a16="http://schemas.microsoft.com/office/drawing/2014/main" id="{A47FFF20-27B4-C306-A45F-F0A6BA3A5A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0"/>
            <a:ext cx="51054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
            <a:extLst>
              <a:ext uri="{FF2B5EF4-FFF2-40B4-BE49-F238E27FC236}">
                <a16:creationId xmlns:a16="http://schemas.microsoft.com/office/drawing/2014/main" id="{5952C889-EFFF-A5AE-46A3-723562249436}"/>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1.1</a:t>
            </a:r>
          </a:p>
        </p:txBody>
      </p:sp>
      <p:sp>
        <p:nvSpPr>
          <p:cNvPr id="23555" name="Text Box 2">
            <a:extLst>
              <a:ext uri="{FF2B5EF4-FFF2-40B4-BE49-F238E27FC236}">
                <a16:creationId xmlns:a16="http://schemas.microsoft.com/office/drawing/2014/main" id="{766A08E0-BC27-93E7-FFDA-388A3E8D6382}"/>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Why Program?</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a:extLst>
              <a:ext uri="{FF2B5EF4-FFF2-40B4-BE49-F238E27FC236}">
                <a16:creationId xmlns:a16="http://schemas.microsoft.com/office/drawing/2014/main" id="{B7D2A7FE-6EE3-33B4-DDD9-10ED35CEE8C6}"/>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Why Program?</a:t>
            </a:r>
          </a:p>
        </p:txBody>
      </p:sp>
      <p:sp>
        <p:nvSpPr>
          <p:cNvPr id="25603" name="Text Box 2">
            <a:extLst>
              <a:ext uri="{FF2B5EF4-FFF2-40B4-BE49-F238E27FC236}">
                <a16:creationId xmlns:a16="http://schemas.microsoft.com/office/drawing/2014/main" id="{C71B2A10-7365-8C70-3251-51B59513E66B}"/>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763"/>
              </a:spcBef>
              <a:buClrTx/>
              <a:buFontTx/>
              <a:buNone/>
            </a:pPr>
            <a:r>
              <a:rPr lang="en-US" altLang="en-US" sz="3000" u="sng">
                <a:solidFill>
                  <a:srgbClr val="000000"/>
                </a:solidFill>
              </a:rPr>
              <a:t>Computer</a:t>
            </a:r>
            <a:r>
              <a:rPr lang="en-US" altLang="en-US" sz="3000">
                <a:solidFill>
                  <a:srgbClr val="000000"/>
                </a:solidFill>
              </a:rPr>
              <a:t> – programmable machine designed to follow instructions</a:t>
            </a:r>
          </a:p>
          <a:p>
            <a:pPr eaLnBrk="1" hangingPunct="1">
              <a:lnSpc>
                <a:spcPct val="90000"/>
              </a:lnSpc>
              <a:spcBef>
                <a:spcPts val="763"/>
              </a:spcBef>
              <a:buClrTx/>
              <a:buFontTx/>
              <a:buNone/>
            </a:pPr>
            <a:r>
              <a:rPr lang="en-US" altLang="en-US" sz="3000" u="sng">
                <a:solidFill>
                  <a:srgbClr val="000000"/>
                </a:solidFill>
              </a:rPr>
              <a:t>Program</a:t>
            </a:r>
            <a:r>
              <a:rPr lang="en-US" altLang="en-US" sz="3000">
                <a:solidFill>
                  <a:srgbClr val="000000"/>
                </a:solidFill>
              </a:rPr>
              <a:t> – instructions in computer memory to make it do something</a:t>
            </a:r>
          </a:p>
          <a:p>
            <a:pPr eaLnBrk="1" hangingPunct="1">
              <a:lnSpc>
                <a:spcPct val="90000"/>
              </a:lnSpc>
              <a:spcBef>
                <a:spcPts val="763"/>
              </a:spcBef>
              <a:buClrTx/>
              <a:buFontTx/>
              <a:buNone/>
            </a:pPr>
            <a:r>
              <a:rPr lang="en-US" altLang="en-US" sz="3000" u="sng">
                <a:solidFill>
                  <a:srgbClr val="000000"/>
                </a:solidFill>
              </a:rPr>
              <a:t>Programmer</a:t>
            </a:r>
            <a:r>
              <a:rPr lang="en-US" altLang="en-US" sz="3000">
                <a:solidFill>
                  <a:srgbClr val="000000"/>
                </a:solidFill>
              </a:rPr>
              <a:t> – person who writes instructions (programs) to make computer perform a task</a:t>
            </a:r>
          </a:p>
          <a:p>
            <a:pPr eaLnBrk="1" hangingPunct="1">
              <a:lnSpc>
                <a:spcPct val="90000"/>
              </a:lnSpc>
              <a:spcBef>
                <a:spcPts val="3013"/>
              </a:spcBef>
              <a:buClrTx/>
              <a:buFontTx/>
              <a:buNone/>
            </a:pPr>
            <a:r>
              <a:rPr lang="en-US" altLang="en-US" sz="3000">
                <a:solidFill>
                  <a:srgbClr val="000000"/>
                </a:solidFill>
              </a:rPr>
              <a:t>SO, without programmers, no programs; without programs,  a computer cannot do anything</a:t>
            </a:r>
          </a:p>
          <a:p>
            <a:pPr eaLnBrk="1" hangingPunct="1">
              <a:lnSpc>
                <a:spcPct val="90000"/>
              </a:lnSpc>
              <a:spcBef>
                <a:spcPts val="763"/>
              </a:spcBef>
              <a:buFont typeface="Arial" panose="020B0604020202020204" pitchFamily="34" charset="0"/>
              <a:buNone/>
            </a:pPr>
            <a:endParaRPr lang="en-US" altLang="en-US" sz="30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a:extLst>
              <a:ext uri="{FF2B5EF4-FFF2-40B4-BE49-F238E27FC236}">
                <a16:creationId xmlns:a16="http://schemas.microsoft.com/office/drawing/2014/main" id="{3B6B1330-AC20-2BF6-6309-6531EB5C7C33}"/>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1.2</a:t>
            </a:r>
          </a:p>
        </p:txBody>
      </p:sp>
      <p:sp>
        <p:nvSpPr>
          <p:cNvPr id="27651" name="Text Box 2">
            <a:extLst>
              <a:ext uri="{FF2B5EF4-FFF2-40B4-BE49-F238E27FC236}">
                <a16:creationId xmlns:a16="http://schemas.microsoft.com/office/drawing/2014/main" id="{8CC949AF-166B-5499-8DB3-9336F776E499}"/>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Computer Systems: Hardware and Software</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a:extLst>
              <a:ext uri="{FF2B5EF4-FFF2-40B4-BE49-F238E27FC236}">
                <a16:creationId xmlns:a16="http://schemas.microsoft.com/office/drawing/2014/main" id="{BCD8C4F1-7FA7-5B93-6D5C-DCE0D13ED6E1}"/>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Main Hardware Component Categories:</a:t>
            </a:r>
          </a:p>
        </p:txBody>
      </p:sp>
      <p:sp>
        <p:nvSpPr>
          <p:cNvPr id="29699" name="Text Box 2">
            <a:extLst>
              <a:ext uri="{FF2B5EF4-FFF2-40B4-BE49-F238E27FC236}">
                <a16:creationId xmlns:a16="http://schemas.microsoft.com/office/drawing/2014/main" id="{F4DE3CAF-32EE-19AC-F7E1-02F22AE8DDE6}"/>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514350" indent="-51435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Times New Roman" panose="02020603050405020304" pitchFamily="18" charset="0"/>
              <a:buAutoNum type="arabicPeriod"/>
            </a:pPr>
            <a:r>
              <a:rPr lang="en-US" altLang="en-US" sz="3200">
                <a:solidFill>
                  <a:srgbClr val="000000"/>
                </a:solidFill>
              </a:rPr>
              <a:t>Central Processing Unit (CPU)</a:t>
            </a:r>
          </a:p>
          <a:p>
            <a:pPr eaLnBrk="1" hangingPunct="1">
              <a:spcBef>
                <a:spcPts val="813"/>
              </a:spcBef>
              <a:buFont typeface="Times New Roman" panose="02020603050405020304" pitchFamily="18" charset="0"/>
              <a:buAutoNum type="arabicPeriod"/>
            </a:pPr>
            <a:r>
              <a:rPr lang="en-US" altLang="en-US" sz="3200">
                <a:solidFill>
                  <a:srgbClr val="000000"/>
                </a:solidFill>
              </a:rPr>
              <a:t>Main Memory</a:t>
            </a:r>
          </a:p>
          <a:p>
            <a:pPr eaLnBrk="1" hangingPunct="1">
              <a:spcBef>
                <a:spcPts val="813"/>
              </a:spcBef>
              <a:buFont typeface="Times New Roman" panose="02020603050405020304" pitchFamily="18" charset="0"/>
              <a:buAutoNum type="arabicPeriod"/>
            </a:pPr>
            <a:r>
              <a:rPr lang="en-US" altLang="en-US" sz="3200">
                <a:solidFill>
                  <a:srgbClr val="000000"/>
                </a:solidFill>
              </a:rPr>
              <a:t>Secondary Memory / Storage</a:t>
            </a:r>
          </a:p>
          <a:p>
            <a:pPr eaLnBrk="1" hangingPunct="1">
              <a:spcBef>
                <a:spcPts val="813"/>
              </a:spcBef>
              <a:buFont typeface="Times New Roman" panose="02020603050405020304" pitchFamily="18" charset="0"/>
              <a:buAutoNum type="arabicPeriod"/>
            </a:pPr>
            <a:r>
              <a:rPr lang="en-US" altLang="en-US" sz="3200">
                <a:solidFill>
                  <a:srgbClr val="000000"/>
                </a:solidFill>
              </a:rPr>
              <a:t>Input Devices</a:t>
            </a:r>
          </a:p>
          <a:p>
            <a:pPr eaLnBrk="1" hangingPunct="1">
              <a:spcBef>
                <a:spcPts val="813"/>
              </a:spcBef>
              <a:buFont typeface="Times New Roman" panose="02020603050405020304" pitchFamily="18" charset="0"/>
              <a:buAutoNum type="arabicPeriod"/>
            </a:pPr>
            <a:r>
              <a:rPr lang="en-US" altLang="en-US" sz="3200">
                <a:solidFill>
                  <a:srgbClr val="000000"/>
                </a:solidFill>
              </a:rPr>
              <a:t>Output Devices</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
            <a:extLst>
              <a:ext uri="{FF2B5EF4-FFF2-40B4-BE49-F238E27FC236}">
                <a16:creationId xmlns:a16="http://schemas.microsoft.com/office/drawing/2014/main" id="{50706825-83BC-BD04-0776-8721EF265C75}"/>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Main Hardware Component Categories</a:t>
            </a:r>
          </a:p>
        </p:txBody>
      </p:sp>
      <p:pic>
        <p:nvPicPr>
          <p:cNvPr id="31747" name="Picture 2">
            <a:extLst>
              <a:ext uri="{FF2B5EF4-FFF2-40B4-BE49-F238E27FC236}">
                <a16:creationId xmlns:a16="http://schemas.microsoft.com/office/drawing/2014/main" id="{5EF54A45-523A-EE55-7860-E00A322C13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2028825"/>
            <a:ext cx="5095875" cy="3668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8" name="Rectangle 3">
            <a:extLst>
              <a:ext uri="{FF2B5EF4-FFF2-40B4-BE49-F238E27FC236}">
                <a16:creationId xmlns:a16="http://schemas.microsoft.com/office/drawing/2014/main" id="{72468BA3-AAA4-B083-BA53-23E6B19E787B}"/>
              </a:ext>
            </a:extLst>
          </p:cNvPr>
          <p:cNvSpPr>
            <a:spLocks noChangeArrowheads="1"/>
          </p:cNvSpPr>
          <p:nvPr/>
        </p:nvSpPr>
        <p:spPr bwMode="auto">
          <a:xfrm>
            <a:off x="5873750" y="5715000"/>
            <a:ext cx="12731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b="1">
                <a:solidFill>
                  <a:srgbClr val="000000"/>
                </a:solidFill>
              </a:rPr>
              <a:t>Figure 1-2</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1">
            <a:extLst>
              <a:ext uri="{FF2B5EF4-FFF2-40B4-BE49-F238E27FC236}">
                <a16:creationId xmlns:a16="http://schemas.microsoft.com/office/drawing/2014/main" id="{EA7DB449-3406-E2BF-431F-B5D175B6D9A0}"/>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Central Processing Unit (CPU)</a:t>
            </a:r>
          </a:p>
        </p:txBody>
      </p:sp>
      <p:sp>
        <p:nvSpPr>
          <p:cNvPr id="33795" name="Text Box 2">
            <a:extLst>
              <a:ext uri="{FF2B5EF4-FFF2-40B4-BE49-F238E27FC236}">
                <a16:creationId xmlns:a16="http://schemas.microsoft.com/office/drawing/2014/main" id="{A79A8CB6-1A79-B574-598C-96977E0A2A45}"/>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ClrTx/>
              <a:buFontTx/>
              <a:buNone/>
            </a:pPr>
            <a:r>
              <a:rPr lang="en-US" altLang="en-US" sz="3200">
                <a:solidFill>
                  <a:srgbClr val="000000"/>
                </a:solidFill>
              </a:rPr>
              <a:t>Comprised of:</a:t>
            </a:r>
          </a:p>
          <a:p>
            <a:pPr lvl="1" eaLnBrk="1" hangingPunct="1">
              <a:lnSpc>
                <a:spcPct val="90000"/>
              </a:lnSpc>
              <a:spcBef>
                <a:spcPts val="713"/>
              </a:spcBef>
              <a:buClrTx/>
              <a:buFontTx/>
              <a:buNone/>
            </a:pPr>
            <a:r>
              <a:rPr lang="en-US" altLang="en-US" sz="2800">
                <a:solidFill>
                  <a:srgbClr val="000000"/>
                </a:solidFill>
              </a:rPr>
              <a:t>Control Unit</a:t>
            </a:r>
          </a:p>
          <a:p>
            <a:pPr lvl="2" eaLnBrk="1" hangingPunct="1">
              <a:lnSpc>
                <a:spcPct val="90000"/>
              </a:lnSpc>
              <a:spcBef>
                <a:spcPts val="613"/>
              </a:spcBef>
              <a:buClrTx/>
              <a:buFontTx/>
              <a:buNone/>
            </a:pPr>
            <a:r>
              <a:rPr lang="en-US" altLang="en-US" sz="2400">
                <a:solidFill>
                  <a:srgbClr val="000000"/>
                </a:solidFill>
              </a:rPr>
              <a:t>Retrieves and decodes program instructions</a:t>
            </a:r>
          </a:p>
          <a:p>
            <a:pPr lvl="2" eaLnBrk="1" hangingPunct="1">
              <a:lnSpc>
                <a:spcPct val="90000"/>
              </a:lnSpc>
              <a:spcBef>
                <a:spcPts val="613"/>
              </a:spcBef>
              <a:buClrTx/>
              <a:buFontTx/>
              <a:buNone/>
            </a:pPr>
            <a:r>
              <a:rPr lang="en-US" altLang="en-US" sz="2400">
                <a:solidFill>
                  <a:srgbClr val="000000"/>
                </a:solidFill>
              </a:rPr>
              <a:t>Coordinates activities of all other parts of computer</a:t>
            </a:r>
          </a:p>
          <a:p>
            <a:pPr lvl="1" eaLnBrk="1" hangingPunct="1">
              <a:lnSpc>
                <a:spcPct val="90000"/>
              </a:lnSpc>
              <a:spcBef>
                <a:spcPts val="713"/>
              </a:spcBef>
              <a:buClrTx/>
              <a:buFontTx/>
              <a:buNone/>
            </a:pPr>
            <a:r>
              <a:rPr lang="en-US" altLang="en-US" sz="2800">
                <a:solidFill>
                  <a:srgbClr val="000000"/>
                </a:solidFill>
              </a:rPr>
              <a:t>Arithmetic &amp; Logic Unit</a:t>
            </a:r>
          </a:p>
          <a:p>
            <a:pPr lvl="2" eaLnBrk="1" hangingPunct="1">
              <a:lnSpc>
                <a:spcPct val="90000"/>
              </a:lnSpc>
              <a:spcBef>
                <a:spcPts val="613"/>
              </a:spcBef>
              <a:buClrTx/>
              <a:buFontTx/>
              <a:buNone/>
            </a:pPr>
            <a:r>
              <a:rPr lang="en-US" altLang="en-US" sz="2400">
                <a:solidFill>
                  <a:srgbClr val="000000"/>
                </a:solidFill>
              </a:rPr>
              <a:t>Hardware optimized for high-speed numeric calculation</a:t>
            </a:r>
          </a:p>
          <a:p>
            <a:pPr lvl="2" eaLnBrk="1" hangingPunct="1">
              <a:lnSpc>
                <a:spcPct val="90000"/>
              </a:lnSpc>
              <a:spcBef>
                <a:spcPts val="613"/>
              </a:spcBef>
              <a:buClrTx/>
              <a:buFontTx/>
              <a:buNone/>
            </a:pPr>
            <a:r>
              <a:rPr lang="en-US" altLang="en-US" sz="2400">
                <a:solidFill>
                  <a:srgbClr val="000000"/>
                </a:solidFill>
              </a:rPr>
              <a:t>Hardware designed for true/false, yes/no decisions</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
            <a:extLst>
              <a:ext uri="{FF2B5EF4-FFF2-40B4-BE49-F238E27FC236}">
                <a16:creationId xmlns:a16="http://schemas.microsoft.com/office/drawing/2014/main" id="{68BB2E06-E983-1083-8A04-586DA3C9CCCE}"/>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CPU Organization</a:t>
            </a:r>
          </a:p>
        </p:txBody>
      </p:sp>
      <p:pic>
        <p:nvPicPr>
          <p:cNvPr id="35843" name="Picture 2">
            <a:extLst>
              <a:ext uri="{FF2B5EF4-FFF2-40B4-BE49-F238E27FC236}">
                <a16:creationId xmlns:a16="http://schemas.microsoft.com/office/drawing/2014/main" id="{32E482E4-7E85-9BB7-DABF-3FC00EA97F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8725" y="1614488"/>
            <a:ext cx="6686550" cy="3629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4" name="Rectangle 3">
            <a:extLst>
              <a:ext uri="{FF2B5EF4-FFF2-40B4-BE49-F238E27FC236}">
                <a16:creationId xmlns:a16="http://schemas.microsoft.com/office/drawing/2014/main" id="{52A8DD0F-6A59-1658-A0F6-FC0ED288772A}"/>
              </a:ext>
            </a:extLst>
          </p:cNvPr>
          <p:cNvSpPr>
            <a:spLocks noChangeArrowheads="1"/>
          </p:cNvSpPr>
          <p:nvPr/>
        </p:nvSpPr>
        <p:spPr bwMode="auto">
          <a:xfrm>
            <a:off x="5873750" y="5715000"/>
            <a:ext cx="12731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b="1">
                <a:solidFill>
                  <a:srgbClr val="000000"/>
                </a:solidFill>
              </a:rPr>
              <a:t>Figure 1-3</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
            <a:extLst>
              <a:ext uri="{FF2B5EF4-FFF2-40B4-BE49-F238E27FC236}">
                <a16:creationId xmlns:a16="http://schemas.microsoft.com/office/drawing/2014/main" id="{079D8C6A-B35E-1473-BC12-71CEEA125EBD}"/>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Main Memory</a:t>
            </a:r>
          </a:p>
        </p:txBody>
      </p:sp>
      <p:sp>
        <p:nvSpPr>
          <p:cNvPr id="37891" name="Text Box 2">
            <a:extLst>
              <a:ext uri="{FF2B5EF4-FFF2-40B4-BE49-F238E27FC236}">
                <a16:creationId xmlns:a16="http://schemas.microsoft.com/office/drawing/2014/main" id="{D5C1C00E-4A74-6E57-2D24-B3FB20227195}"/>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763"/>
              </a:spcBef>
              <a:buFont typeface="Arial" panose="020B0604020202020204" pitchFamily="34" charset="0"/>
              <a:buChar char="•"/>
            </a:pPr>
            <a:r>
              <a:rPr lang="en-US" altLang="en-US" sz="3000">
                <a:solidFill>
                  <a:srgbClr val="000000"/>
                </a:solidFill>
              </a:rPr>
              <a:t>It is volatile. Main memory is erased when program terminates or computer is turned off</a:t>
            </a:r>
          </a:p>
          <a:p>
            <a:pPr eaLnBrk="1" hangingPunct="1">
              <a:spcBef>
                <a:spcPts val="763"/>
              </a:spcBef>
              <a:buFont typeface="Arial" panose="020B0604020202020204" pitchFamily="34" charset="0"/>
              <a:buChar char="•"/>
            </a:pPr>
            <a:r>
              <a:rPr lang="en-US" altLang="en-US" sz="3000">
                <a:solidFill>
                  <a:srgbClr val="000000"/>
                </a:solidFill>
              </a:rPr>
              <a:t>Also called Random Access Memory (RAM)</a:t>
            </a:r>
          </a:p>
          <a:p>
            <a:pPr eaLnBrk="1" hangingPunct="1">
              <a:spcBef>
                <a:spcPts val="763"/>
              </a:spcBef>
              <a:buFont typeface="Arial" panose="020B0604020202020204" pitchFamily="34" charset="0"/>
              <a:buChar char="•"/>
            </a:pPr>
            <a:r>
              <a:rPr lang="en-US" altLang="en-US" sz="3000">
                <a:solidFill>
                  <a:srgbClr val="000000"/>
                </a:solidFill>
              </a:rPr>
              <a:t>Organized as follows:</a:t>
            </a:r>
          </a:p>
          <a:p>
            <a:pPr lvl="1" eaLnBrk="1" hangingPunct="1">
              <a:spcBef>
                <a:spcPts val="663"/>
              </a:spcBef>
              <a:buFont typeface="Arial" panose="020B0604020202020204" pitchFamily="34" charset="0"/>
              <a:buChar char="–"/>
            </a:pPr>
            <a:r>
              <a:rPr lang="en-US" altLang="en-US" sz="2600">
                <a:solidFill>
                  <a:srgbClr val="000000"/>
                </a:solidFill>
              </a:rPr>
              <a:t>bit: smallest piece of memory.  Has values 0 (off, false) or 1 (on, true)</a:t>
            </a:r>
          </a:p>
          <a:p>
            <a:pPr lvl="1" eaLnBrk="1" hangingPunct="1">
              <a:spcBef>
                <a:spcPts val="663"/>
              </a:spcBef>
              <a:buFont typeface="Arial" panose="020B0604020202020204" pitchFamily="34" charset="0"/>
              <a:buChar char="–"/>
            </a:pPr>
            <a:r>
              <a:rPr lang="en-US" altLang="en-US" sz="2600">
                <a:solidFill>
                  <a:srgbClr val="000000"/>
                </a:solidFill>
              </a:rPr>
              <a:t>byte: 8 consecutive bits. Bytes have addresses.</a:t>
            </a:r>
          </a:p>
          <a:p>
            <a:pPr eaLnBrk="1" hangingPunct="1">
              <a:spcBef>
                <a:spcPts val="663"/>
              </a:spcBef>
              <a:buFont typeface="Arial" panose="020B0604020202020204" pitchFamily="34" charset="0"/>
              <a:buNone/>
            </a:pPr>
            <a:endParaRPr lang="en-US" altLang="en-US" sz="26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1">
            <a:extLst>
              <a:ext uri="{FF2B5EF4-FFF2-40B4-BE49-F238E27FC236}">
                <a16:creationId xmlns:a16="http://schemas.microsoft.com/office/drawing/2014/main" id="{96F25A61-8B65-5004-5109-38E812228149}"/>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Main Memory</a:t>
            </a:r>
          </a:p>
        </p:txBody>
      </p:sp>
      <p:sp>
        <p:nvSpPr>
          <p:cNvPr id="39939" name="Text Box 2">
            <a:extLst>
              <a:ext uri="{FF2B5EF4-FFF2-40B4-BE49-F238E27FC236}">
                <a16:creationId xmlns:a16="http://schemas.microsoft.com/office/drawing/2014/main" id="{203A496D-3289-95AA-6534-BAE3F873F88B}"/>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Addresses – Each byte in memory is identified by a unique number known as an </a:t>
            </a:r>
            <a:r>
              <a:rPr lang="en-US" altLang="en-US" sz="3200" i="1">
                <a:solidFill>
                  <a:srgbClr val="000000"/>
                </a:solidFill>
              </a:rPr>
              <a:t>address</a:t>
            </a:r>
            <a:r>
              <a:rPr lang="en-US" altLang="en-US" sz="3200">
                <a:solidFill>
                  <a:srgbClr val="000000"/>
                </a:solidFill>
              </a:rPr>
              <a:t>.</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1">
            <a:extLst>
              <a:ext uri="{FF2B5EF4-FFF2-40B4-BE49-F238E27FC236}">
                <a16:creationId xmlns:a16="http://schemas.microsoft.com/office/drawing/2014/main" id="{C5EFF37C-E771-7392-F8FC-6FDDA32AE610}"/>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Main Memory</a:t>
            </a:r>
          </a:p>
        </p:txBody>
      </p:sp>
      <p:sp>
        <p:nvSpPr>
          <p:cNvPr id="41987" name="Text Box 2">
            <a:extLst>
              <a:ext uri="{FF2B5EF4-FFF2-40B4-BE49-F238E27FC236}">
                <a16:creationId xmlns:a16="http://schemas.microsoft.com/office/drawing/2014/main" id="{D77EB49B-5596-BC9C-CEE4-73AF87802E76}"/>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None/>
            </a:pPr>
            <a:endParaRPr lang="en-US" altLang="en-US" sz="3200">
              <a:solidFill>
                <a:srgbClr val="000000"/>
              </a:solidFill>
            </a:endParaRPr>
          </a:p>
          <a:p>
            <a:pPr eaLnBrk="1" hangingPunct="1">
              <a:spcBef>
                <a:spcPts val="813"/>
              </a:spcBef>
              <a:buFont typeface="Arial" panose="020B0604020202020204" pitchFamily="34" charset="0"/>
              <a:buNone/>
            </a:pPr>
            <a:endParaRPr lang="en-US" altLang="en-US" sz="3200">
              <a:solidFill>
                <a:srgbClr val="000000"/>
              </a:solidFill>
            </a:endParaRPr>
          </a:p>
          <a:p>
            <a:pPr eaLnBrk="1" hangingPunct="1">
              <a:spcBef>
                <a:spcPts val="813"/>
              </a:spcBef>
              <a:buFont typeface="Arial" panose="020B0604020202020204" pitchFamily="34" charset="0"/>
              <a:buNone/>
            </a:pPr>
            <a:endParaRPr lang="en-US" altLang="en-US" sz="3200">
              <a:solidFill>
                <a:srgbClr val="000000"/>
              </a:solidFill>
            </a:endParaRPr>
          </a:p>
          <a:p>
            <a:pPr eaLnBrk="1" hangingPunct="1">
              <a:spcBef>
                <a:spcPts val="813"/>
              </a:spcBef>
              <a:buFont typeface="Arial" panose="020B0604020202020204" pitchFamily="34" charset="0"/>
              <a:buNone/>
            </a:pPr>
            <a:endParaRPr lang="en-US" altLang="en-US" sz="3200">
              <a:solidFill>
                <a:srgbClr val="000000"/>
              </a:solidFill>
            </a:endParaRPr>
          </a:p>
          <a:p>
            <a:pPr eaLnBrk="1" hangingPunct="1">
              <a:spcBef>
                <a:spcPts val="813"/>
              </a:spcBef>
              <a:buFont typeface="Arial" panose="020B0604020202020204" pitchFamily="34" charset="0"/>
              <a:buNone/>
            </a:pPr>
            <a:endParaRPr lang="en-US" altLang="en-US" sz="3200">
              <a:solidFill>
                <a:srgbClr val="000000"/>
              </a:solidFill>
            </a:endParaRPr>
          </a:p>
          <a:p>
            <a:pPr eaLnBrk="1" hangingPunct="1">
              <a:spcBef>
                <a:spcPts val="813"/>
              </a:spcBef>
              <a:buFont typeface="Arial" panose="020B0604020202020204" pitchFamily="34" charset="0"/>
              <a:buChar char="•"/>
            </a:pPr>
            <a:r>
              <a:rPr lang="en-US" altLang="en-US" sz="3200">
                <a:solidFill>
                  <a:srgbClr val="000000"/>
                </a:solidFill>
              </a:rPr>
              <a:t>In Figure 1-4, the number 149 is stored in the byte with the address 16, and the number 72 is stored at address 23.</a:t>
            </a:r>
          </a:p>
          <a:p>
            <a:pPr eaLnBrk="1" hangingPunct="1">
              <a:spcBef>
                <a:spcPts val="813"/>
              </a:spcBef>
              <a:buFont typeface="Arial" panose="020B0604020202020204" pitchFamily="34" charset="0"/>
              <a:buNone/>
            </a:pPr>
            <a:endParaRPr lang="en-US" altLang="en-US" sz="3200">
              <a:solidFill>
                <a:srgbClr val="000000"/>
              </a:solidFill>
            </a:endParaRPr>
          </a:p>
        </p:txBody>
      </p:sp>
      <p:pic>
        <p:nvPicPr>
          <p:cNvPr id="41988" name="Picture 3">
            <a:extLst>
              <a:ext uri="{FF2B5EF4-FFF2-40B4-BE49-F238E27FC236}">
                <a16:creationId xmlns:a16="http://schemas.microsoft.com/office/drawing/2014/main" id="{9D9A4A3A-5952-E156-C056-5303DC3EDE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57400"/>
            <a:ext cx="8229600" cy="1244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1">
            <a:extLst>
              <a:ext uri="{FF2B5EF4-FFF2-40B4-BE49-F238E27FC236}">
                <a16:creationId xmlns:a16="http://schemas.microsoft.com/office/drawing/2014/main" id="{B87DD238-847C-09FD-E7EF-DF5BCFF7B09A}"/>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Secondary Storage</a:t>
            </a:r>
          </a:p>
        </p:txBody>
      </p:sp>
      <p:sp>
        <p:nvSpPr>
          <p:cNvPr id="44035" name="Text Box 2">
            <a:extLst>
              <a:ext uri="{FF2B5EF4-FFF2-40B4-BE49-F238E27FC236}">
                <a16:creationId xmlns:a16="http://schemas.microsoft.com/office/drawing/2014/main" id="{37893E6B-725E-3F33-479C-1E6A8E294225}"/>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Non-volatile: data retained when program is not running or computer is turned off</a:t>
            </a:r>
          </a:p>
          <a:p>
            <a:pPr eaLnBrk="1" hangingPunct="1">
              <a:spcBef>
                <a:spcPts val="813"/>
              </a:spcBef>
              <a:buFont typeface="Arial" panose="020B0604020202020204" pitchFamily="34" charset="0"/>
              <a:buChar char="•"/>
            </a:pPr>
            <a:r>
              <a:rPr lang="en-US" altLang="en-US" sz="3200">
                <a:solidFill>
                  <a:srgbClr val="000000"/>
                </a:solidFill>
              </a:rPr>
              <a:t>Comes in a variety of media:</a:t>
            </a:r>
          </a:p>
          <a:p>
            <a:pPr lvl="1" eaLnBrk="1" hangingPunct="1">
              <a:spcBef>
                <a:spcPts val="713"/>
              </a:spcBef>
              <a:buFont typeface="Arial" panose="020B0604020202020204" pitchFamily="34" charset="0"/>
              <a:buChar char="–"/>
            </a:pPr>
            <a:r>
              <a:rPr lang="en-US" altLang="en-US" sz="2800">
                <a:solidFill>
                  <a:srgbClr val="000000"/>
                </a:solidFill>
              </a:rPr>
              <a:t>magnetic: floppy disk, hard drive</a:t>
            </a:r>
          </a:p>
          <a:p>
            <a:pPr lvl="1" eaLnBrk="1" hangingPunct="1">
              <a:spcBef>
                <a:spcPts val="713"/>
              </a:spcBef>
              <a:buFont typeface="Arial" panose="020B0604020202020204" pitchFamily="34" charset="0"/>
              <a:buChar char="–"/>
            </a:pPr>
            <a:r>
              <a:rPr lang="en-US" altLang="en-US" sz="2800">
                <a:solidFill>
                  <a:srgbClr val="000000"/>
                </a:solidFill>
              </a:rPr>
              <a:t>optical: CD-ROM, DVD</a:t>
            </a:r>
          </a:p>
          <a:p>
            <a:pPr lvl="1" eaLnBrk="1" hangingPunct="1">
              <a:spcBef>
                <a:spcPts val="713"/>
              </a:spcBef>
              <a:buFont typeface="Arial" panose="020B0604020202020204" pitchFamily="34" charset="0"/>
              <a:buChar char="–"/>
            </a:pPr>
            <a:r>
              <a:rPr lang="en-US" altLang="en-US" sz="2800">
                <a:solidFill>
                  <a:srgbClr val="000000"/>
                </a:solidFill>
              </a:rPr>
              <a:t>Flash drives, connected to the USB port</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1">
            <a:extLst>
              <a:ext uri="{FF2B5EF4-FFF2-40B4-BE49-F238E27FC236}">
                <a16:creationId xmlns:a16="http://schemas.microsoft.com/office/drawing/2014/main" id="{B585D652-B8CD-CDA0-0740-6474ABF86DDF}"/>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Input Devices</a:t>
            </a:r>
          </a:p>
        </p:txBody>
      </p:sp>
      <p:sp>
        <p:nvSpPr>
          <p:cNvPr id="46083" name="Text Box 2">
            <a:extLst>
              <a:ext uri="{FF2B5EF4-FFF2-40B4-BE49-F238E27FC236}">
                <a16:creationId xmlns:a16="http://schemas.microsoft.com/office/drawing/2014/main" id="{CE828C32-7EE3-4541-8C64-BC521ADB9973}"/>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Devices that send information to the computer from outside</a:t>
            </a:r>
          </a:p>
          <a:p>
            <a:pPr eaLnBrk="1" hangingPunct="1">
              <a:spcBef>
                <a:spcPts val="813"/>
              </a:spcBef>
              <a:buFont typeface="Arial" panose="020B0604020202020204" pitchFamily="34" charset="0"/>
              <a:buChar char="•"/>
            </a:pPr>
            <a:r>
              <a:rPr lang="en-US" altLang="en-US" sz="3200">
                <a:solidFill>
                  <a:srgbClr val="000000"/>
                </a:solidFill>
              </a:rPr>
              <a:t>Many devices can provide input:</a:t>
            </a:r>
          </a:p>
          <a:p>
            <a:pPr lvl="1" eaLnBrk="1" hangingPunct="1">
              <a:spcBef>
                <a:spcPts val="713"/>
              </a:spcBef>
              <a:buFont typeface="Arial" panose="020B0604020202020204" pitchFamily="34" charset="0"/>
              <a:buChar char="–"/>
            </a:pPr>
            <a:r>
              <a:rPr lang="en-US" altLang="en-US" sz="2800">
                <a:solidFill>
                  <a:srgbClr val="000000"/>
                </a:solidFill>
              </a:rPr>
              <a:t>Keyboard, mouse, scanner, digital camera, microphone</a:t>
            </a:r>
          </a:p>
          <a:p>
            <a:pPr lvl="1" eaLnBrk="1" hangingPunct="1">
              <a:spcBef>
                <a:spcPts val="713"/>
              </a:spcBef>
              <a:buFont typeface="Arial" panose="020B0604020202020204" pitchFamily="34" charset="0"/>
              <a:buChar char="–"/>
            </a:pPr>
            <a:r>
              <a:rPr lang="en-US" altLang="en-US" sz="2800">
                <a:solidFill>
                  <a:srgbClr val="000000"/>
                </a:solidFill>
              </a:rPr>
              <a:t>Disk drives, CD drives, and DVD drives</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1">
            <a:extLst>
              <a:ext uri="{FF2B5EF4-FFF2-40B4-BE49-F238E27FC236}">
                <a16:creationId xmlns:a16="http://schemas.microsoft.com/office/drawing/2014/main" id="{C6FC2C22-123E-0267-28CE-66A5191BE7A2}"/>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Software-Programs That Run on a Computer</a:t>
            </a:r>
          </a:p>
        </p:txBody>
      </p:sp>
      <p:sp>
        <p:nvSpPr>
          <p:cNvPr id="48131" name="Text Box 2">
            <a:extLst>
              <a:ext uri="{FF2B5EF4-FFF2-40B4-BE49-F238E27FC236}">
                <a16:creationId xmlns:a16="http://schemas.microsoft.com/office/drawing/2014/main" id="{4AC04E30-AB76-B191-EFF2-DF64FE925DC4}"/>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Font typeface="Arial" panose="020B0604020202020204" pitchFamily="34" charset="0"/>
              <a:buChar char="•"/>
            </a:pPr>
            <a:r>
              <a:rPr lang="en-US" altLang="en-US" sz="3200">
                <a:solidFill>
                  <a:srgbClr val="000000"/>
                </a:solidFill>
              </a:rPr>
              <a:t>Categories of software:</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System software: programs that manage the computer hardware and the programs that run on them.  </a:t>
            </a:r>
            <a:r>
              <a:rPr lang="en-US" altLang="en-US" sz="2800" i="1">
                <a:solidFill>
                  <a:srgbClr val="000000"/>
                </a:solidFill>
              </a:rPr>
              <a:t>Examples</a:t>
            </a:r>
            <a:r>
              <a:rPr lang="en-US" altLang="en-US" sz="2800">
                <a:solidFill>
                  <a:srgbClr val="000000"/>
                </a:solidFill>
              </a:rPr>
              <a:t>: operating systems, utility programs, software development tools</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Application software: programs that provide services to the user. </a:t>
            </a:r>
            <a:r>
              <a:rPr lang="en-US" altLang="en-US" sz="2800" i="1">
                <a:solidFill>
                  <a:srgbClr val="000000"/>
                </a:solidFill>
              </a:rPr>
              <a:t>Examples</a:t>
            </a:r>
            <a:r>
              <a:rPr lang="en-US" altLang="en-US" sz="2800">
                <a:solidFill>
                  <a:srgbClr val="000000"/>
                </a:solidFill>
              </a:rPr>
              <a:t> : word processing, games, programs to solve specific problems</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
            <a:extLst>
              <a:ext uri="{FF2B5EF4-FFF2-40B4-BE49-F238E27FC236}">
                <a16:creationId xmlns:a16="http://schemas.microsoft.com/office/drawing/2014/main" id="{088BDF41-4D75-5EBF-1B11-44740458EFEC}"/>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1.3</a:t>
            </a:r>
          </a:p>
        </p:txBody>
      </p:sp>
      <p:sp>
        <p:nvSpPr>
          <p:cNvPr id="50179" name="Text Box 2">
            <a:extLst>
              <a:ext uri="{FF2B5EF4-FFF2-40B4-BE49-F238E27FC236}">
                <a16:creationId xmlns:a16="http://schemas.microsoft.com/office/drawing/2014/main" id="{496F8EE1-7C75-F6D3-1709-8081FE1E7B03}"/>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Programs and Programming Languages</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
            <a:extLst>
              <a:ext uri="{FF2B5EF4-FFF2-40B4-BE49-F238E27FC236}">
                <a16:creationId xmlns:a16="http://schemas.microsoft.com/office/drawing/2014/main" id="{FF5EB8A0-F82A-85AC-6E68-6555B86696C8}"/>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Programs and Programming Languages</a:t>
            </a:r>
          </a:p>
        </p:txBody>
      </p:sp>
      <p:sp>
        <p:nvSpPr>
          <p:cNvPr id="52227" name="Text Box 2">
            <a:extLst>
              <a:ext uri="{FF2B5EF4-FFF2-40B4-BE49-F238E27FC236}">
                <a16:creationId xmlns:a16="http://schemas.microsoft.com/office/drawing/2014/main" id="{D8C0A527-63B5-82D1-98E7-8975D07CD14A}"/>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A program is a set of instructions that the computer follows to perform a task</a:t>
            </a:r>
            <a:br>
              <a:rPr lang="en-US" altLang="en-US" sz="3200">
                <a:solidFill>
                  <a:srgbClr val="000000"/>
                </a:solidFill>
              </a:rPr>
            </a:br>
            <a:endParaRPr lang="en-US" altLang="en-US" sz="3200">
              <a:solidFill>
                <a:srgbClr val="000000"/>
              </a:solidFill>
            </a:endParaRPr>
          </a:p>
          <a:p>
            <a:pPr eaLnBrk="1" hangingPunct="1">
              <a:spcBef>
                <a:spcPts val="813"/>
              </a:spcBef>
              <a:buFont typeface="Arial" panose="020B0604020202020204" pitchFamily="34" charset="0"/>
              <a:buChar char="•"/>
            </a:pPr>
            <a:r>
              <a:rPr lang="en-US" altLang="en-US" sz="3200">
                <a:solidFill>
                  <a:srgbClr val="000000"/>
                </a:solidFill>
              </a:rPr>
              <a:t>We start with an </a:t>
            </a:r>
            <a:r>
              <a:rPr lang="en-US" altLang="en-US" sz="3200" i="1">
                <a:solidFill>
                  <a:srgbClr val="000000"/>
                </a:solidFill>
              </a:rPr>
              <a:t>algorithm</a:t>
            </a:r>
            <a:r>
              <a:rPr lang="en-US" altLang="en-US" sz="3200">
                <a:solidFill>
                  <a:srgbClr val="000000"/>
                </a:solidFill>
              </a:rPr>
              <a:t>, which is a set of well-defined steps.</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1">
            <a:extLst>
              <a:ext uri="{FF2B5EF4-FFF2-40B4-BE49-F238E27FC236}">
                <a16:creationId xmlns:a16="http://schemas.microsoft.com/office/drawing/2014/main" id="{262B9DFD-CA8D-9262-B0E9-D1FC34253E8E}"/>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Example Algorithm for Calculating Gross Pay</a:t>
            </a:r>
          </a:p>
        </p:txBody>
      </p:sp>
      <p:pic>
        <p:nvPicPr>
          <p:cNvPr id="54275" name="Picture 2">
            <a:extLst>
              <a:ext uri="{FF2B5EF4-FFF2-40B4-BE49-F238E27FC236}">
                <a16:creationId xmlns:a16="http://schemas.microsoft.com/office/drawing/2014/main" id="{99FC51AC-C972-209C-380B-668BA3FF2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8" y="1905000"/>
            <a:ext cx="8886825" cy="36290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1">
            <a:extLst>
              <a:ext uri="{FF2B5EF4-FFF2-40B4-BE49-F238E27FC236}">
                <a16:creationId xmlns:a16="http://schemas.microsoft.com/office/drawing/2014/main" id="{DF80F580-1713-0B02-4260-79B4F54D32B2}"/>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Machine Language</a:t>
            </a:r>
          </a:p>
        </p:txBody>
      </p:sp>
      <p:sp>
        <p:nvSpPr>
          <p:cNvPr id="56323" name="Text Box 2">
            <a:extLst>
              <a:ext uri="{FF2B5EF4-FFF2-40B4-BE49-F238E27FC236}">
                <a16:creationId xmlns:a16="http://schemas.microsoft.com/office/drawing/2014/main" id="{CCB87704-09A1-E74A-8EE9-61B123D09D77}"/>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Although the previous algorithm defines the steps for calculating the gross pay, it is not ready to be executed on the computer.</a:t>
            </a:r>
          </a:p>
          <a:p>
            <a:pPr eaLnBrk="1" hangingPunct="1">
              <a:spcBef>
                <a:spcPts val="813"/>
              </a:spcBef>
              <a:buFont typeface="Arial" panose="020B0604020202020204" pitchFamily="34" charset="0"/>
              <a:buChar char="•"/>
            </a:pPr>
            <a:r>
              <a:rPr lang="en-US" altLang="en-US" sz="3200">
                <a:solidFill>
                  <a:srgbClr val="000000"/>
                </a:solidFill>
              </a:rPr>
              <a:t>The computer only executes </a:t>
            </a:r>
            <a:r>
              <a:rPr lang="en-US" altLang="en-US" sz="3200" i="1">
                <a:solidFill>
                  <a:srgbClr val="000000"/>
                </a:solidFill>
              </a:rPr>
              <a:t>machine</a:t>
            </a:r>
            <a:r>
              <a:rPr lang="en-US" altLang="en-US" sz="3200">
                <a:solidFill>
                  <a:srgbClr val="000000"/>
                </a:solidFill>
              </a:rPr>
              <a:t> </a:t>
            </a:r>
            <a:r>
              <a:rPr lang="en-US" altLang="en-US" sz="3200" i="1">
                <a:solidFill>
                  <a:srgbClr val="000000"/>
                </a:solidFill>
              </a:rPr>
              <a:t>language</a:t>
            </a:r>
            <a:r>
              <a:rPr lang="en-US" altLang="en-US" sz="3200">
                <a:solidFill>
                  <a:srgbClr val="000000"/>
                </a:solidFill>
              </a:rPr>
              <a:t> instructions</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1">
            <a:extLst>
              <a:ext uri="{FF2B5EF4-FFF2-40B4-BE49-F238E27FC236}">
                <a16:creationId xmlns:a16="http://schemas.microsoft.com/office/drawing/2014/main" id="{5CA87D5E-4F31-B8AC-27D3-4FE17ED92CF6}"/>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Machine Language</a:t>
            </a:r>
          </a:p>
        </p:txBody>
      </p:sp>
      <p:sp>
        <p:nvSpPr>
          <p:cNvPr id="58371" name="Text Box 2">
            <a:extLst>
              <a:ext uri="{FF2B5EF4-FFF2-40B4-BE49-F238E27FC236}">
                <a16:creationId xmlns:a16="http://schemas.microsoft.com/office/drawing/2014/main" id="{6D95E4C5-B067-52D8-A8C5-16E19CF4B9D6}"/>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Machine language instructions are binary numbers, such as</a:t>
            </a:r>
            <a:br>
              <a:rPr lang="en-US" altLang="en-US" sz="3200">
                <a:solidFill>
                  <a:srgbClr val="000000"/>
                </a:solidFill>
              </a:rPr>
            </a:br>
            <a:br>
              <a:rPr lang="en-US" altLang="en-US" sz="3200">
                <a:solidFill>
                  <a:srgbClr val="000000"/>
                </a:solidFill>
              </a:rPr>
            </a:br>
            <a:r>
              <a:rPr lang="en-US" altLang="en-US" sz="3200">
                <a:solidFill>
                  <a:srgbClr val="000000"/>
                </a:solidFill>
              </a:rPr>
              <a:t>          </a:t>
            </a:r>
            <a:r>
              <a:rPr lang="en-US" altLang="en-US" sz="3200">
                <a:solidFill>
                  <a:srgbClr val="000000"/>
                </a:solidFill>
                <a:latin typeface="Lucida Console" panose="020B0609040504020204" pitchFamily="49" charset="0"/>
              </a:rPr>
              <a:t>1011010000000101</a:t>
            </a:r>
            <a:br>
              <a:rPr lang="en-US" altLang="en-US" sz="3200">
                <a:solidFill>
                  <a:srgbClr val="000000"/>
                </a:solidFill>
                <a:latin typeface="Lucida Console" panose="020B0609040504020204" pitchFamily="49" charset="0"/>
              </a:rPr>
            </a:br>
            <a:endParaRPr lang="en-US" altLang="en-US" sz="3200">
              <a:solidFill>
                <a:srgbClr val="000000"/>
              </a:solidFill>
              <a:latin typeface="Lucida Console" panose="020B0609040504020204" pitchFamily="49" charset="0"/>
            </a:endParaRPr>
          </a:p>
          <a:p>
            <a:pPr eaLnBrk="1" hangingPunct="1">
              <a:spcBef>
                <a:spcPts val="813"/>
              </a:spcBef>
              <a:buFont typeface="Arial" panose="020B0604020202020204" pitchFamily="34" charset="0"/>
              <a:buChar char="•"/>
            </a:pPr>
            <a:r>
              <a:rPr lang="en-US" altLang="en-US" sz="3200">
                <a:solidFill>
                  <a:srgbClr val="000000"/>
                </a:solidFill>
              </a:rPr>
              <a:t>Rather than writing programs in machine language, programmers use </a:t>
            </a:r>
            <a:r>
              <a:rPr lang="en-US" altLang="en-US" sz="3200" i="1">
                <a:solidFill>
                  <a:srgbClr val="000000"/>
                </a:solidFill>
              </a:rPr>
              <a:t>programming languages</a:t>
            </a:r>
            <a:r>
              <a:rPr lang="en-US" altLang="en-US" sz="3200">
                <a:solidFill>
                  <a:srgbClr val="000000"/>
                </a:solidFill>
              </a:rPr>
              <a:t>.</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1">
            <a:extLst>
              <a:ext uri="{FF2B5EF4-FFF2-40B4-BE49-F238E27FC236}">
                <a16:creationId xmlns:a16="http://schemas.microsoft.com/office/drawing/2014/main" id="{EB01D602-4A01-B6ED-317A-0566A55C29E2}"/>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Programs and Programming Languages</a:t>
            </a:r>
          </a:p>
        </p:txBody>
      </p:sp>
      <p:sp>
        <p:nvSpPr>
          <p:cNvPr id="60419" name="Text Box 2">
            <a:extLst>
              <a:ext uri="{FF2B5EF4-FFF2-40B4-BE49-F238E27FC236}">
                <a16:creationId xmlns:a16="http://schemas.microsoft.com/office/drawing/2014/main" id="{45E109BB-9F2D-E4B5-3D82-D03B063B2ECA}"/>
              </a:ext>
            </a:extLst>
          </p:cNvPr>
          <p:cNvSpPr txBox="1">
            <a:spLocks noChangeArrowheads="1"/>
          </p:cNvSpPr>
          <p:nvPr/>
        </p:nvSpPr>
        <p:spPr bwMode="auto">
          <a:xfrm>
            <a:off x="457200" y="1600200"/>
            <a:ext cx="5375275"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713"/>
              </a:spcBef>
              <a:buFont typeface="Arial" panose="020B0604020202020204" pitchFamily="34" charset="0"/>
              <a:buChar char="•"/>
            </a:pPr>
            <a:r>
              <a:rPr lang="en-US" altLang="en-US" sz="2800">
                <a:solidFill>
                  <a:srgbClr val="000000"/>
                </a:solidFill>
              </a:rPr>
              <a:t>Types of languages:</a:t>
            </a:r>
          </a:p>
          <a:p>
            <a:pPr eaLnBrk="1" hangingPunct="1">
              <a:lnSpc>
                <a:spcPct val="90000"/>
              </a:lnSpc>
              <a:spcBef>
                <a:spcPts val="713"/>
              </a:spcBef>
              <a:buClrTx/>
              <a:buFontTx/>
              <a:buNone/>
            </a:pPr>
            <a:endParaRPr lang="en-US" altLang="en-US" sz="2800">
              <a:solidFill>
                <a:srgbClr val="000000"/>
              </a:solidFill>
            </a:endParaRPr>
          </a:p>
          <a:p>
            <a:pPr lvl="1" eaLnBrk="1" hangingPunct="1">
              <a:lnSpc>
                <a:spcPct val="90000"/>
              </a:lnSpc>
              <a:spcBef>
                <a:spcPts val="613"/>
              </a:spcBef>
              <a:buFont typeface="Arial" panose="020B0604020202020204" pitchFamily="34" charset="0"/>
              <a:buChar char="–"/>
            </a:pPr>
            <a:r>
              <a:rPr lang="en-US" altLang="en-US" sz="2400">
                <a:solidFill>
                  <a:srgbClr val="000000"/>
                </a:solidFill>
              </a:rPr>
              <a:t>Low-level: used for communication with computer hardware directly.  Often written in binary machine code (0’s/1’s) directly.</a:t>
            </a:r>
          </a:p>
          <a:p>
            <a:pPr lvl="1" eaLnBrk="1" hangingPunct="1">
              <a:lnSpc>
                <a:spcPct val="90000"/>
              </a:lnSpc>
              <a:spcBef>
                <a:spcPts val="613"/>
              </a:spcBef>
              <a:buClrTx/>
              <a:buFontTx/>
              <a:buNone/>
            </a:pPr>
            <a:endParaRPr lang="en-US" altLang="en-US" sz="2400">
              <a:solidFill>
                <a:srgbClr val="000000"/>
              </a:solidFill>
            </a:endParaRPr>
          </a:p>
          <a:p>
            <a:pPr lvl="1" eaLnBrk="1" hangingPunct="1">
              <a:lnSpc>
                <a:spcPct val="90000"/>
              </a:lnSpc>
              <a:spcBef>
                <a:spcPts val="613"/>
              </a:spcBef>
              <a:buFont typeface="Arial" panose="020B0604020202020204" pitchFamily="34" charset="0"/>
              <a:buChar char="–"/>
            </a:pPr>
            <a:r>
              <a:rPr lang="en-US" altLang="en-US" sz="2400">
                <a:solidFill>
                  <a:srgbClr val="000000"/>
                </a:solidFill>
              </a:rPr>
              <a:t>High-level: closer to human language</a:t>
            </a:r>
          </a:p>
        </p:txBody>
      </p:sp>
      <p:pic>
        <p:nvPicPr>
          <p:cNvPr id="60420" name="Picture 3">
            <a:extLst>
              <a:ext uri="{FF2B5EF4-FFF2-40B4-BE49-F238E27FC236}">
                <a16:creationId xmlns:a16="http://schemas.microsoft.com/office/drawing/2014/main" id="{85D18A8B-3C63-782D-E5E3-F6AE6F355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600200"/>
            <a:ext cx="3009900" cy="3895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
            <a:extLst>
              <a:ext uri="{FF2B5EF4-FFF2-40B4-BE49-F238E27FC236}">
                <a16:creationId xmlns:a16="http://schemas.microsoft.com/office/drawing/2014/main" id="{B422660C-4B80-AFC4-E260-C80A68680711}"/>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Some Well-Known Programming Languages (Table 1-1 on Page 10)</a:t>
            </a:r>
          </a:p>
        </p:txBody>
      </p:sp>
      <p:sp>
        <p:nvSpPr>
          <p:cNvPr id="62467" name="Text Box 2">
            <a:extLst>
              <a:ext uri="{FF2B5EF4-FFF2-40B4-BE49-F238E27FC236}">
                <a16:creationId xmlns:a16="http://schemas.microsoft.com/office/drawing/2014/main" id="{BC3BFF41-75E2-D717-6B6A-84BC576C0A94}"/>
              </a:ext>
            </a:extLst>
          </p:cNvPr>
          <p:cNvSpPr txBox="1">
            <a:spLocks noChangeArrowheads="1"/>
          </p:cNvSpPr>
          <p:nvPr/>
        </p:nvSpPr>
        <p:spPr bwMode="auto">
          <a:xfrm>
            <a:off x="1589088" y="2532063"/>
            <a:ext cx="14478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3200" b="1">
                <a:solidFill>
                  <a:srgbClr val="33CC33"/>
                </a:solidFill>
              </a:rPr>
              <a:t>BASIC</a:t>
            </a:r>
          </a:p>
        </p:txBody>
      </p:sp>
      <p:sp>
        <p:nvSpPr>
          <p:cNvPr id="62468" name="Text Box 3">
            <a:extLst>
              <a:ext uri="{FF2B5EF4-FFF2-40B4-BE49-F238E27FC236}">
                <a16:creationId xmlns:a16="http://schemas.microsoft.com/office/drawing/2014/main" id="{8E412D1A-BF5D-9F4B-8D47-4CFF0E2806BE}"/>
              </a:ext>
            </a:extLst>
          </p:cNvPr>
          <p:cNvSpPr txBox="1">
            <a:spLocks noChangeArrowheads="1"/>
          </p:cNvSpPr>
          <p:nvPr/>
        </p:nvSpPr>
        <p:spPr bwMode="auto">
          <a:xfrm>
            <a:off x="763588" y="3492500"/>
            <a:ext cx="1912937"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2800" b="1">
                <a:solidFill>
                  <a:srgbClr val="5F5F5F"/>
                </a:solidFill>
              </a:rPr>
              <a:t>FORTRAN</a:t>
            </a:r>
          </a:p>
        </p:txBody>
      </p:sp>
      <p:sp>
        <p:nvSpPr>
          <p:cNvPr id="62469" name="Text Box 4">
            <a:extLst>
              <a:ext uri="{FF2B5EF4-FFF2-40B4-BE49-F238E27FC236}">
                <a16:creationId xmlns:a16="http://schemas.microsoft.com/office/drawing/2014/main" id="{F4C7F28E-4B70-619B-75EA-C4CB34952754}"/>
              </a:ext>
            </a:extLst>
          </p:cNvPr>
          <p:cNvSpPr txBox="1">
            <a:spLocks noChangeArrowheads="1"/>
          </p:cNvSpPr>
          <p:nvPr/>
        </p:nvSpPr>
        <p:spPr bwMode="auto">
          <a:xfrm>
            <a:off x="1536700" y="4392613"/>
            <a:ext cx="10064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b="1">
                <a:solidFill>
                  <a:srgbClr val="CC0000"/>
                </a:solidFill>
              </a:rPr>
              <a:t>COBOL</a:t>
            </a:r>
          </a:p>
        </p:txBody>
      </p:sp>
      <p:sp>
        <p:nvSpPr>
          <p:cNvPr id="62470" name="Text Box 5">
            <a:extLst>
              <a:ext uri="{FF2B5EF4-FFF2-40B4-BE49-F238E27FC236}">
                <a16:creationId xmlns:a16="http://schemas.microsoft.com/office/drawing/2014/main" id="{34B9C028-61C1-EA7A-B07D-81733263FD0E}"/>
              </a:ext>
            </a:extLst>
          </p:cNvPr>
          <p:cNvSpPr txBox="1">
            <a:spLocks noChangeArrowheads="1"/>
          </p:cNvSpPr>
          <p:nvPr/>
        </p:nvSpPr>
        <p:spPr bwMode="auto">
          <a:xfrm>
            <a:off x="2097088" y="5364163"/>
            <a:ext cx="584200" cy="763587"/>
          </a:xfrm>
          <a:prstGeom prst="rect">
            <a:avLst/>
          </a:prstGeom>
          <a:solidFill>
            <a:srgbClr val="FF0000"/>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b="1">
                <a:solidFill>
                  <a:srgbClr val="000000"/>
                </a:solidFill>
              </a:rPr>
              <a:t>C</a:t>
            </a:r>
          </a:p>
        </p:txBody>
      </p:sp>
      <p:sp>
        <p:nvSpPr>
          <p:cNvPr id="62471" name="Text Box 6">
            <a:extLst>
              <a:ext uri="{FF2B5EF4-FFF2-40B4-BE49-F238E27FC236}">
                <a16:creationId xmlns:a16="http://schemas.microsoft.com/office/drawing/2014/main" id="{5DE7C23A-C499-FEEC-A317-B7AE41C626E0}"/>
              </a:ext>
            </a:extLst>
          </p:cNvPr>
          <p:cNvSpPr txBox="1">
            <a:spLocks noChangeArrowheads="1"/>
          </p:cNvSpPr>
          <p:nvPr/>
        </p:nvSpPr>
        <p:spPr bwMode="auto">
          <a:xfrm>
            <a:off x="3702050" y="1890713"/>
            <a:ext cx="1335088"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800" b="1" i="1">
                <a:solidFill>
                  <a:srgbClr val="0000CC"/>
                </a:solidFill>
              </a:rPr>
              <a:t>C++</a:t>
            </a:r>
          </a:p>
        </p:txBody>
      </p:sp>
      <p:sp>
        <p:nvSpPr>
          <p:cNvPr id="62472" name="Text Box 7">
            <a:extLst>
              <a:ext uri="{FF2B5EF4-FFF2-40B4-BE49-F238E27FC236}">
                <a16:creationId xmlns:a16="http://schemas.microsoft.com/office/drawing/2014/main" id="{6BED908C-0B82-12AE-25A3-423BDCA31BFA}"/>
              </a:ext>
            </a:extLst>
          </p:cNvPr>
          <p:cNvSpPr txBox="1">
            <a:spLocks noChangeArrowheads="1"/>
          </p:cNvSpPr>
          <p:nvPr/>
        </p:nvSpPr>
        <p:spPr bwMode="auto">
          <a:xfrm>
            <a:off x="3286125" y="4240213"/>
            <a:ext cx="828675" cy="703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b="1">
                <a:solidFill>
                  <a:srgbClr val="F69200"/>
                </a:solidFill>
              </a:rPr>
              <a:t>C#</a:t>
            </a:r>
          </a:p>
        </p:txBody>
      </p:sp>
      <p:sp>
        <p:nvSpPr>
          <p:cNvPr id="62473" name="Text Box 8">
            <a:extLst>
              <a:ext uri="{FF2B5EF4-FFF2-40B4-BE49-F238E27FC236}">
                <a16:creationId xmlns:a16="http://schemas.microsoft.com/office/drawing/2014/main" id="{1060B3B6-F342-9FF6-E211-B2AF36A6DCCE}"/>
              </a:ext>
            </a:extLst>
          </p:cNvPr>
          <p:cNvSpPr txBox="1">
            <a:spLocks noChangeArrowheads="1"/>
          </p:cNvSpPr>
          <p:nvPr/>
        </p:nvSpPr>
        <p:spPr bwMode="auto">
          <a:xfrm>
            <a:off x="3935413" y="3171825"/>
            <a:ext cx="1198562"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3600" b="1">
                <a:solidFill>
                  <a:srgbClr val="FF9900"/>
                </a:solidFill>
              </a:rPr>
              <a:t>Java</a:t>
            </a:r>
          </a:p>
        </p:txBody>
      </p:sp>
      <p:sp>
        <p:nvSpPr>
          <p:cNvPr id="62474" name="Text Box 9">
            <a:extLst>
              <a:ext uri="{FF2B5EF4-FFF2-40B4-BE49-F238E27FC236}">
                <a16:creationId xmlns:a16="http://schemas.microsoft.com/office/drawing/2014/main" id="{140048D1-327D-C4DB-E7C8-052A5040FC9E}"/>
              </a:ext>
            </a:extLst>
          </p:cNvPr>
          <p:cNvSpPr txBox="1">
            <a:spLocks noChangeArrowheads="1"/>
          </p:cNvSpPr>
          <p:nvPr/>
        </p:nvSpPr>
        <p:spPr bwMode="auto">
          <a:xfrm>
            <a:off x="4649788" y="5073650"/>
            <a:ext cx="2079625"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3200">
                <a:solidFill>
                  <a:srgbClr val="000000"/>
                </a:solidFill>
              </a:rPr>
              <a:t>JavaScript</a:t>
            </a:r>
          </a:p>
        </p:txBody>
      </p:sp>
      <p:sp>
        <p:nvSpPr>
          <p:cNvPr id="62475" name="Text Box 10">
            <a:extLst>
              <a:ext uri="{FF2B5EF4-FFF2-40B4-BE49-F238E27FC236}">
                <a16:creationId xmlns:a16="http://schemas.microsoft.com/office/drawing/2014/main" id="{474229EB-C5E5-81AE-4D90-7A5177CFF8A7}"/>
              </a:ext>
            </a:extLst>
          </p:cNvPr>
          <p:cNvSpPr txBox="1">
            <a:spLocks noChangeArrowheads="1"/>
          </p:cNvSpPr>
          <p:nvPr/>
        </p:nvSpPr>
        <p:spPr bwMode="auto">
          <a:xfrm>
            <a:off x="3576638" y="5745163"/>
            <a:ext cx="1558925"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3200" b="1">
                <a:solidFill>
                  <a:srgbClr val="0099FF"/>
                </a:solidFill>
              </a:rPr>
              <a:t>Python</a:t>
            </a:r>
          </a:p>
        </p:txBody>
      </p:sp>
      <p:sp>
        <p:nvSpPr>
          <p:cNvPr id="62476" name="Text Box 11">
            <a:extLst>
              <a:ext uri="{FF2B5EF4-FFF2-40B4-BE49-F238E27FC236}">
                <a16:creationId xmlns:a16="http://schemas.microsoft.com/office/drawing/2014/main" id="{774B4E01-F87B-D526-83D9-8B09A73978F8}"/>
              </a:ext>
            </a:extLst>
          </p:cNvPr>
          <p:cNvSpPr txBox="1">
            <a:spLocks noChangeArrowheads="1"/>
          </p:cNvSpPr>
          <p:nvPr/>
        </p:nvSpPr>
        <p:spPr bwMode="auto">
          <a:xfrm>
            <a:off x="5689600" y="2614613"/>
            <a:ext cx="1323975" cy="642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3600" b="1" i="1">
                <a:solidFill>
                  <a:srgbClr val="009999"/>
                </a:solidFill>
              </a:rPr>
              <a:t>Ruby</a:t>
            </a:r>
          </a:p>
        </p:txBody>
      </p:sp>
      <p:sp>
        <p:nvSpPr>
          <p:cNvPr id="62477" name="Text Box 12">
            <a:extLst>
              <a:ext uri="{FF2B5EF4-FFF2-40B4-BE49-F238E27FC236}">
                <a16:creationId xmlns:a16="http://schemas.microsoft.com/office/drawing/2014/main" id="{9A152916-D611-D013-461A-5DEA6FEABDF2}"/>
              </a:ext>
            </a:extLst>
          </p:cNvPr>
          <p:cNvSpPr txBox="1">
            <a:spLocks noChangeArrowheads="1"/>
          </p:cNvSpPr>
          <p:nvPr/>
        </p:nvSpPr>
        <p:spPr bwMode="auto">
          <a:xfrm>
            <a:off x="5360988" y="4011613"/>
            <a:ext cx="15271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b="1">
                <a:solidFill>
                  <a:srgbClr val="0000CC"/>
                </a:solidFill>
              </a:rPr>
              <a:t>Visual Basic</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1">
            <a:extLst>
              <a:ext uri="{FF2B5EF4-FFF2-40B4-BE49-F238E27FC236}">
                <a16:creationId xmlns:a16="http://schemas.microsoft.com/office/drawing/2014/main" id="{23778753-AB93-6F7F-E4ED-963F6DED53D1}"/>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From a High-Level Program to an Executable File</a:t>
            </a:r>
          </a:p>
        </p:txBody>
      </p:sp>
      <p:sp>
        <p:nvSpPr>
          <p:cNvPr id="64515" name="Text Box 2">
            <a:extLst>
              <a:ext uri="{FF2B5EF4-FFF2-40B4-BE49-F238E27FC236}">
                <a16:creationId xmlns:a16="http://schemas.microsoft.com/office/drawing/2014/main" id="{3D0AC21E-1D78-35C3-915C-FB83614CC688}"/>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609600" indent="-6096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70000"/>
              </a:lnSpc>
              <a:spcBef>
                <a:spcPts val="688"/>
              </a:spcBef>
              <a:buSzPct val="90000"/>
              <a:buFont typeface="Times New Roman" panose="02020603050405020304" pitchFamily="18" charset="0"/>
              <a:buAutoNum type="alphaLcParenR"/>
            </a:pPr>
            <a:r>
              <a:rPr lang="en-US" altLang="en-US" sz="2700">
                <a:solidFill>
                  <a:srgbClr val="000000"/>
                </a:solidFill>
              </a:rPr>
              <a:t>Create file containing the program with a text editor.</a:t>
            </a:r>
          </a:p>
          <a:p>
            <a:pPr eaLnBrk="1" hangingPunct="1">
              <a:lnSpc>
                <a:spcPct val="70000"/>
              </a:lnSpc>
              <a:spcBef>
                <a:spcPts val="688"/>
              </a:spcBef>
              <a:buSzPct val="90000"/>
              <a:buFont typeface="Times New Roman" panose="02020603050405020304" pitchFamily="18" charset="0"/>
              <a:buAutoNum type="alphaLcParenR"/>
            </a:pPr>
            <a:r>
              <a:rPr lang="en-US" altLang="en-US" sz="2700">
                <a:solidFill>
                  <a:srgbClr val="000000"/>
                </a:solidFill>
              </a:rPr>
              <a:t>Run </a:t>
            </a:r>
            <a:r>
              <a:rPr lang="en-US" altLang="en-US" sz="2700" u="sng">
                <a:solidFill>
                  <a:srgbClr val="000000"/>
                </a:solidFill>
              </a:rPr>
              <a:t>preprocessor</a:t>
            </a:r>
            <a:r>
              <a:rPr lang="en-US" altLang="en-US" sz="2700">
                <a:solidFill>
                  <a:srgbClr val="000000"/>
                </a:solidFill>
              </a:rPr>
              <a:t> to convert source file directives to source code program statements.</a:t>
            </a:r>
          </a:p>
          <a:p>
            <a:pPr eaLnBrk="1" hangingPunct="1">
              <a:lnSpc>
                <a:spcPct val="70000"/>
              </a:lnSpc>
              <a:spcBef>
                <a:spcPts val="688"/>
              </a:spcBef>
              <a:buSzPct val="90000"/>
              <a:buFont typeface="Times New Roman" panose="02020603050405020304" pitchFamily="18" charset="0"/>
              <a:buAutoNum type="alphaLcParenR"/>
            </a:pPr>
            <a:r>
              <a:rPr lang="en-US" altLang="en-US" sz="2700">
                <a:solidFill>
                  <a:srgbClr val="000000"/>
                </a:solidFill>
              </a:rPr>
              <a:t>Run </a:t>
            </a:r>
            <a:r>
              <a:rPr lang="en-US" altLang="en-US" sz="2700" u="sng">
                <a:solidFill>
                  <a:srgbClr val="000000"/>
                </a:solidFill>
              </a:rPr>
              <a:t>compiler</a:t>
            </a:r>
            <a:r>
              <a:rPr lang="en-US" altLang="en-US" sz="2700">
                <a:solidFill>
                  <a:srgbClr val="000000"/>
                </a:solidFill>
              </a:rPr>
              <a:t> to convert source program into machine instructions.</a:t>
            </a:r>
          </a:p>
          <a:p>
            <a:pPr eaLnBrk="1" hangingPunct="1">
              <a:lnSpc>
                <a:spcPct val="70000"/>
              </a:lnSpc>
              <a:spcBef>
                <a:spcPts val="688"/>
              </a:spcBef>
              <a:buSzPct val="90000"/>
              <a:buFont typeface="Times New Roman" panose="02020603050405020304" pitchFamily="18" charset="0"/>
              <a:buAutoNum type="alphaLcParenR"/>
            </a:pPr>
            <a:r>
              <a:rPr lang="en-US" altLang="en-US" sz="2700">
                <a:solidFill>
                  <a:srgbClr val="000000"/>
                </a:solidFill>
              </a:rPr>
              <a:t>Run </a:t>
            </a:r>
            <a:r>
              <a:rPr lang="en-US" altLang="en-US" sz="2700" u="sng">
                <a:solidFill>
                  <a:srgbClr val="000000"/>
                </a:solidFill>
              </a:rPr>
              <a:t>linker</a:t>
            </a:r>
            <a:r>
              <a:rPr lang="en-US" altLang="en-US" sz="2700">
                <a:solidFill>
                  <a:srgbClr val="000000"/>
                </a:solidFill>
              </a:rPr>
              <a:t> to connect hardware-specific code to machine instructions, producing an executable file.</a:t>
            </a:r>
          </a:p>
          <a:p>
            <a:pPr eaLnBrk="1" hangingPunct="1">
              <a:lnSpc>
                <a:spcPct val="70000"/>
              </a:lnSpc>
              <a:spcBef>
                <a:spcPts val="1363"/>
              </a:spcBef>
              <a:buFont typeface="Arial" panose="020B0604020202020204" pitchFamily="34" charset="0"/>
              <a:buChar char="•"/>
            </a:pPr>
            <a:r>
              <a:rPr lang="en-US" altLang="en-US" sz="2700">
                <a:solidFill>
                  <a:srgbClr val="000000"/>
                </a:solidFill>
              </a:rPr>
              <a:t>Steps b–d are often performed by a single command or button click.</a:t>
            </a:r>
          </a:p>
          <a:p>
            <a:pPr eaLnBrk="1" hangingPunct="1">
              <a:lnSpc>
                <a:spcPct val="70000"/>
              </a:lnSpc>
              <a:spcBef>
                <a:spcPts val="688"/>
              </a:spcBef>
              <a:buFont typeface="Arial" panose="020B0604020202020204" pitchFamily="34" charset="0"/>
              <a:buChar char="•"/>
            </a:pPr>
            <a:r>
              <a:rPr lang="en-US" altLang="en-US" sz="2700">
                <a:solidFill>
                  <a:srgbClr val="000000"/>
                </a:solidFill>
              </a:rPr>
              <a:t>Errors detected at any step will prevent execution of following steps.</a:t>
            </a:r>
          </a:p>
          <a:p>
            <a:pPr eaLnBrk="1" hangingPunct="1">
              <a:lnSpc>
                <a:spcPct val="80000"/>
              </a:lnSpc>
              <a:spcBef>
                <a:spcPts val="688"/>
              </a:spcBef>
              <a:buFont typeface="Arial" panose="020B0604020202020204" pitchFamily="34" charset="0"/>
              <a:buNone/>
            </a:pPr>
            <a:endParaRPr lang="en-US" altLang="en-US" sz="27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1">
            <a:extLst>
              <a:ext uri="{FF2B5EF4-FFF2-40B4-BE49-F238E27FC236}">
                <a16:creationId xmlns:a16="http://schemas.microsoft.com/office/drawing/2014/main" id="{ADA84FD2-B29F-2AE2-B769-F46108174289}"/>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From a High-Level Program to an Executable File</a:t>
            </a:r>
          </a:p>
        </p:txBody>
      </p:sp>
      <p:pic>
        <p:nvPicPr>
          <p:cNvPr id="66563" name="Picture 2">
            <a:extLst>
              <a:ext uri="{FF2B5EF4-FFF2-40B4-BE49-F238E27FC236}">
                <a16:creationId xmlns:a16="http://schemas.microsoft.com/office/drawing/2014/main" id="{827849D0-3282-4A0E-19DD-BFF503E63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113" y="1524000"/>
            <a:ext cx="4295775" cy="4972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1">
            <a:extLst>
              <a:ext uri="{FF2B5EF4-FFF2-40B4-BE49-F238E27FC236}">
                <a16:creationId xmlns:a16="http://schemas.microsoft.com/office/drawing/2014/main" id="{8B92EE14-41E9-51C5-5E9D-3F9965BA6BB0}"/>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Integrated Development Environments (IDEs)</a:t>
            </a:r>
          </a:p>
        </p:txBody>
      </p:sp>
      <p:sp>
        <p:nvSpPr>
          <p:cNvPr id="68611" name="Text Box 2">
            <a:extLst>
              <a:ext uri="{FF2B5EF4-FFF2-40B4-BE49-F238E27FC236}">
                <a16:creationId xmlns:a16="http://schemas.microsoft.com/office/drawing/2014/main" id="{3D277B9E-F941-883D-865A-561AC49C8E76}"/>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An integrated development environment, or IDE, combine all the tools needed to write, compile, and debug a program into a single software application.</a:t>
            </a:r>
          </a:p>
          <a:p>
            <a:pPr eaLnBrk="1" hangingPunct="1">
              <a:spcBef>
                <a:spcPts val="813"/>
              </a:spcBef>
              <a:buFont typeface="Arial" panose="020B0604020202020204" pitchFamily="34" charset="0"/>
              <a:buChar char="•"/>
            </a:pPr>
            <a:r>
              <a:rPr lang="en-US" altLang="en-US" sz="3200">
                <a:solidFill>
                  <a:srgbClr val="000000"/>
                </a:solidFill>
              </a:rPr>
              <a:t>Examples are Microsoft Visual C++, Turbo C++ Explorer, CodeWarrior, etc.</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
            <a:extLst>
              <a:ext uri="{FF2B5EF4-FFF2-40B4-BE49-F238E27FC236}">
                <a16:creationId xmlns:a16="http://schemas.microsoft.com/office/drawing/2014/main" id="{4EF6B1F7-C6E7-872F-D2B9-9766520BB6A5}"/>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Integrated Development Environments (IDEs)</a:t>
            </a:r>
          </a:p>
        </p:txBody>
      </p:sp>
      <p:pic>
        <p:nvPicPr>
          <p:cNvPr id="70659" name="Picture 2">
            <a:extLst>
              <a:ext uri="{FF2B5EF4-FFF2-40B4-BE49-F238E27FC236}">
                <a16:creationId xmlns:a16="http://schemas.microsoft.com/office/drawing/2014/main" id="{7D78F04F-6D40-9314-A90A-6B24B0E56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313" y="1600200"/>
            <a:ext cx="6175375" cy="4751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
            <a:extLst>
              <a:ext uri="{FF2B5EF4-FFF2-40B4-BE49-F238E27FC236}">
                <a16:creationId xmlns:a16="http://schemas.microsoft.com/office/drawing/2014/main" id="{9BFCBD91-0291-2E0C-66AE-515289C441E6}"/>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1.4</a:t>
            </a:r>
          </a:p>
        </p:txBody>
      </p:sp>
      <p:sp>
        <p:nvSpPr>
          <p:cNvPr id="72707" name="Text Box 2">
            <a:extLst>
              <a:ext uri="{FF2B5EF4-FFF2-40B4-BE49-F238E27FC236}">
                <a16:creationId xmlns:a16="http://schemas.microsoft.com/office/drawing/2014/main" id="{C1E6CC3A-882F-75F3-3BD5-6313B7F6A222}"/>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What is a Program Made of?</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
            <a:extLst>
              <a:ext uri="{FF2B5EF4-FFF2-40B4-BE49-F238E27FC236}">
                <a16:creationId xmlns:a16="http://schemas.microsoft.com/office/drawing/2014/main" id="{04E80BCA-9AD9-D9B1-2B6E-D2C18B0FB67F}"/>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What is a Program Made of?</a:t>
            </a:r>
          </a:p>
        </p:txBody>
      </p:sp>
      <p:sp>
        <p:nvSpPr>
          <p:cNvPr id="74755" name="Text Box 2">
            <a:extLst>
              <a:ext uri="{FF2B5EF4-FFF2-40B4-BE49-F238E27FC236}">
                <a16:creationId xmlns:a16="http://schemas.microsoft.com/office/drawing/2014/main" id="{45198902-E8CA-9AD9-F605-BE2F07CAEFA5}"/>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Font typeface="Arial" panose="020B0604020202020204" pitchFamily="34" charset="0"/>
              <a:buChar char="•"/>
            </a:pPr>
            <a:r>
              <a:rPr lang="en-US" altLang="en-US" sz="3200">
                <a:solidFill>
                  <a:srgbClr val="000000"/>
                </a:solidFill>
              </a:rPr>
              <a:t>Common elements in programming languages:</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Key Words</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Programmer-Defined Identifiers</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Operators</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Punctuation</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Syntax</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1">
            <a:extLst>
              <a:ext uri="{FF2B5EF4-FFF2-40B4-BE49-F238E27FC236}">
                <a16:creationId xmlns:a16="http://schemas.microsoft.com/office/drawing/2014/main" id="{E810603F-BE63-32CA-4430-58514BF353F8}"/>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Program 1-1</a:t>
            </a:r>
          </a:p>
        </p:txBody>
      </p:sp>
      <p:pic>
        <p:nvPicPr>
          <p:cNvPr id="76803" name="Picture 2">
            <a:extLst>
              <a:ext uri="{FF2B5EF4-FFF2-40B4-BE49-F238E27FC236}">
                <a16:creationId xmlns:a16="http://schemas.microsoft.com/office/drawing/2014/main" id="{C175F93B-2474-2896-B9FC-F3EF7D48F7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1600200"/>
            <a:ext cx="5172075" cy="4525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1">
            <a:extLst>
              <a:ext uri="{FF2B5EF4-FFF2-40B4-BE49-F238E27FC236}">
                <a16:creationId xmlns:a16="http://schemas.microsoft.com/office/drawing/2014/main" id="{0CBCE8C5-2321-483D-ACF2-E38D1C8E85FB}"/>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Key Words</a:t>
            </a:r>
          </a:p>
        </p:txBody>
      </p:sp>
      <p:sp>
        <p:nvSpPr>
          <p:cNvPr id="78851" name="Text Box 2">
            <a:extLst>
              <a:ext uri="{FF2B5EF4-FFF2-40B4-BE49-F238E27FC236}">
                <a16:creationId xmlns:a16="http://schemas.microsoft.com/office/drawing/2014/main" id="{459FCFD9-205C-333B-C365-76399B1FEDA4}"/>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Also known as </a:t>
            </a:r>
            <a:r>
              <a:rPr lang="en-US" altLang="en-US" sz="3200" u="sng">
                <a:solidFill>
                  <a:srgbClr val="000000"/>
                </a:solidFill>
              </a:rPr>
              <a:t>reserved words</a:t>
            </a:r>
          </a:p>
          <a:p>
            <a:pPr eaLnBrk="1" hangingPunct="1">
              <a:spcBef>
                <a:spcPts val="813"/>
              </a:spcBef>
              <a:buFont typeface="Arial" panose="020B0604020202020204" pitchFamily="34" charset="0"/>
              <a:buChar char="•"/>
            </a:pPr>
            <a:r>
              <a:rPr lang="en-US" altLang="en-US" sz="3200">
                <a:solidFill>
                  <a:srgbClr val="000000"/>
                </a:solidFill>
              </a:rPr>
              <a:t>Have a special meaning in C++</a:t>
            </a:r>
          </a:p>
          <a:p>
            <a:pPr eaLnBrk="1" hangingPunct="1">
              <a:spcBef>
                <a:spcPts val="813"/>
              </a:spcBef>
              <a:buFont typeface="Arial" panose="020B0604020202020204" pitchFamily="34" charset="0"/>
              <a:buChar char="•"/>
            </a:pPr>
            <a:r>
              <a:rPr lang="en-US" altLang="en-US" sz="3200">
                <a:solidFill>
                  <a:srgbClr val="000000"/>
                </a:solidFill>
              </a:rPr>
              <a:t>Can not be used for any other purpose</a:t>
            </a:r>
          </a:p>
          <a:p>
            <a:pPr eaLnBrk="1" hangingPunct="1">
              <a:spcBef>
                <a:spcPts val="813"/>
              </a:spcBef>
              <a:buFont typeface="Arial" panose="020B0604020202020204" pitchFamily="34" charset="0"/>
              <a:buChar char="•"/>
            </a:pPr>
            <a:r>
              <a:rPr lang="en-US" altLang="en-US" sz="3200">
                <a:solidFill>
                  <a:srgbClr val="000000"/>
                </a:solidFill>
              </a:rPr>
              <a:t>Key words in the Program 1-1: </a:t>
            </a:r>
            <a:r>
              <a:rPr lang="en-US" altLang="en-US" sz="3200">
                <a:solidFill>
                  <a:srgbClr val="000000"/>
                </a:solidFill>
                <a:latin typeface="Courier New" panose="02070309020205020404" pitchFamily="49" charset="0"/>
              </a:rPr>
              <a:t>using</a:t>
            </a:r>
            <a:r>
              <a:rPr lang="en-US" altLang="en-US" sz="3200">
                <a:solidFill>
                  <a:srgbClr val="000000"/>
                </a:solidFill>
              </a:rPr>
              <a:t>, </a:t>
            </a:r>
            <a:r>
              <a:rPr lang="en-US" altLang="en-US" sz="3200">
                <a:solidFill>
                  <a:srgbClr val="000000"/>
                </a:solidFill>
                <a:latin typeface="Courier New" panose="02070309020205020404" pitchFamily="49" charset="0"/>
              </a:rPr>
              <a:t>namespace</a:t>
            </a:r>
            <a:r>
              <a:rPr lang="en-US" altLang="en-US" sz="3200">
                <a:solidFill>
                  <a:srgbClr val="000000"/>
                </a:solidFill>
              </a:rPr>
              <a:t>, </a:t>
            </a:r>
            <a:r>
              <a:rPr lang="en-US" altLang="en-US" sz="3200">
                <a:solidFill>
                  <a:srgbClr val="000000"/>
                </a:solidFill>
                <a:latin typeface="Courier New" panose="02070309020205020404" pitchFamily="49" charset="0"/>
              </a:rPr>
              <a:t>int</a:t>
            </a:r>
            <a:r>
              <a:rPr lang="en-US" altLang="en-US" sz="3200">
                <a:solidFill>
                  <a:srgbClr val="000000"/>
                </a:solidFill>
              </a:rPr>
              <a:t>, </a:t>
            </a:r>
            <a:r>
              <a:rPr lang="en-US" altLang="en-US" sz="3200">
                <a:solidFill>
                  <a:srgbClr val="000000"/>
                </a:solidFill>
                <a:latin typeface="Courier New" panose="02070309020205020404" pitchFamily="49" charset="0"/>
              </a:rPr>
              <a:t>double</a:t>
            </a:r>
            <a:r>
              <a:rPr lang="en-US" altLang="en-US" sz="3200">
                <a:solidFill>
                  <a:srgbClr val="000000"/>
                </a:solidFill>
              </a:rPr>
              <a:t>, and </a:t>
            </a:r>
            <a:r>
              <a:rPr lang="en-US" altLang="en-US" sz="3200">
                <a:solidFill>
                  <a:srgbClr val="000000"/>
                </a:solidFill>
                <a:latin typeface="Courier New" panose="02070309020205020404" pitchFamily="49" charset="0"/>
              </a:rPr>
              <a:t>return</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
            <a:extLst>
              <a:ext uri="{FF2B5EF4-FFF2-40B4-BE49-F238E27FC236}">
                <a16:creationId xmlns:a16="http://schemas.microsoft.com/office/drawing/2014/main" id="{BBCB8A1F-F828-5AEB-B1A6-6D5D760C9BE6}"/>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Key Words</a:t>
            </a:r>
          </a:p>
        </p:txBody>
      </p:sp>
      <p:pic>
        <p:nvPicPr>
          <p:cNvPr id="80899" name="Picture 2">
            <a:extLst>
              <a:ext uri="{FF2B5EF4-FFF2-40B4-BE49-F238E27FC236}">
                <a16:creationId xmlns:a16="http://schemas.microsoft.com/office/drawing/2014/main" id="{9242B8B8-D687-4717-B3B7-485E2E8AF4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1600200"/>
            <a:ext cx="5172075" cy="4525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900" name="Oval 3">
            <a:extLst>
              <a:ext uri="{FF2B5EF4-FFF2-40B4-BE49-F238E27FC236}">
                <a16:creationId xmlns:a16="http://schemas.microsoft.com/office/drawing/2014/main" id="{8F6EF59A-87F8-451A-753F-4E5D8E857247}"/>
              </a:ext>
            </a:extLst>
          </p:cNvPr>
          <p:cNvSpPr>
            <a:spLocks noChangeArrowheads="1"/>
          </p:cNvSpPr>
          <p:nvPr/>
        </p:nvSpPr>
        <p:spPr bwMode="auto">
          <a:xfrm>
            <a:off x="2362200" y="1981200"/>
            <a:ext cx="609600" cy="3048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0901" name="Oval 4">
            <a:extLst>
              <a:ext uri="{FF2B5EF4-FFF2-40B4-BE49-F238E27FC236}">
                <a16:creationId xmlns:a16="http://schemas.microsoft.com/office/drawing/2014/main" id="{62DDA5F8-F6BA-EFB6-29C8-96CAA8939DBC}"/>
              </a:ext>
            </a:extLst>
          </p:cNvPr>
          <p:cNvSpPr>
            <a:spLocks noChangeArrowheads="1"/>
          </p:cNvSpPr>
          <p:nvPr/>
        </p:nvSpPr>
        <p:spPr bwMode="auto">
          <a:xfrm>
            <a:off x="2971800" y="1981200"/>
            <a:ext cx="914400" cy="3048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0902" name="Oval 5">
            <a:extLst>
              <a:ext uri="{FF2B5EF4-FFF2-40B4-BE49-F238E27FC236}">
                <a16:creationId xmlns:a16="http://schemas.microsoft.com/office/drawing/2014/main" id="{9FB91827-366E-3E99-9D8D-28B65CF68FF8}"/>
              </a:ext>
            </a:extLst>
          </p:cNvPr>
          <p:cNvSpPr>
            <a:spLocks noChangeArrowheads="1"/>
          </p:cNvSpPr>
          <p:nvPr/>
        </p:nvSpPr>
        <p:spPr bwMode="auto">
          <a:xfrm>
            <a:off x="2667000" y="5715000"/>
            <a:ext cx="685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0903" name="Oval 6">
            <a:extLst>
              <a:ext uri="{FF2B5EF4-FFF2-40B4-BE49-F238E27FC236}">
                <a16:creationId xmlns:a16="http://schemas.microsoft.com/office/drawing/2014/main" id="{6CB052CE-B27D-33D0-BC26-8BB9D97F5282}"/>
              </a:ext>
            </a:extLst>
          </p:cNvPr>
          <p:cNvSpPr>
            <a:spLocks noChangeArrowheads="1"/>
          </p:cNvSpPr>
          <p:nvPr/>
        </p:nvSpPr>
        <p:spPr bwMode="auto">
          <a:xfrm>
            <a:off x="2362200" y="2362200"/>
            <a:ext cx="4572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0904" name="Oval 7">
            <a:extLst>
              <a:ext uri="{FF2B5EF4-FFF2-40B4-BE49-F238E27FC236}">
                <a16:creationId xmlns:a16="http://schemas.microsoft.com/office/drawing/2014/main" id="{5A4DC1C7-B156-A7AA-3460-6F7A68BA9BF4}"/>
              </a:ext>
            </a:extLst>
          </p:cNvPr>
          <p:cNvSpPr>
            <a:spLocks noChangeArrowheads="1"/>
          </p:cNvSpPr>
          <p:nvPr/>
        </p:nvSpPr>
        <p:spPr bwMode="auto">
          <a:xfrm>
            <a:off x="2667000" y="2743200"/>
            <a:ext cx="685800" cy="3048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
            <a:extLst>
              <a:ext uri="{FF2B5EF4-FFF2-40B4-BE49-F238E27FC236}">
                <a16:creationId xmlns:a16="http://schemas.microsoft.com/office/drawing/2014/main" id="{5560FAFF-F337-EF38-6062-F6436DC0BAA3}"/>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Programmer-Defined Identifiers</a:t>
            </a:r>
          </a:p>
        </p:txBody>
      </p:sp>
      <p:sp>
        <p:nvSpPr>
          <p:cNvPr id="82947" name="Text Box 2">
            <a:extLst>
              <a:ext uri="{FF2B5EF4-FFF2-40B4-BE49-F238E27FC236}">
                <a16:creationId xmlns:a16="http://schemas.microsoft.com/office/drawing/2014/main" id="{40B11EA0-AAEC-20A4-7B0B-422A69A978EE}"/>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Names made up by the programmer</a:t>
            </a:r>
          </a:p>
          <a:p>
            <a:pPr eaLnBrk="1" hangingPunct="1">
              <a:spcBef>
                <a:spcPts val="813"/>
              </a:spcBef>
              <a:buFont typeface="Arial" panose="020B0604020202020204" pitchFamily="34" charset="0"/>
              <a:buChar char="•"/>
            </a:pPr>
            <a:r>
              <a:rPr lang="en-US" altLang="en-US" sz="3200">
                <a:solidFill>
                  <a:srgbClr val="000000"/>
                </a:solidFill>
              </a:rPr>
              <a:t>Not part of the C++ language</a:t>
            </a:r>
          </a:p>
          <a:p>
            <a:pPr eaLnBrk="1" hangingPunct="1">
              <a:spcBef>
                <a:spcPts val="813"/>
              </a:spcBef>
              <a:buFont typeface="Arial" panose="020B0604020202020204" pitchFamily="34" charset="0"/>
              <a:buChar char="•"/>
            </a:pPr>
            <a:r>
              <a:rPr lang="en-US" altLang="en-US" sz="3200">
                <a:solidFill>
                  <a:srgbClr val="000000"/>
                </a:solidFill>
              </a:rPr>
              <a:t>Used to represent various things: variables (memory locations), functions, etc.</a:t>
            </a:r>
          </a:p>
          <a:p>
            <a:pPr eaLnBrk="1" hangingPunct="1">
              <a:spcBef>
                <a:spcPts val="813"/>
              </a:spcBef>
              <a:buFont typeface="Arial" panose="020B0604020202020204" pitchFamily="34" charset="0"/>
              <a:buChar char="•"/>
            </a:pPr>
            <a:r>
              <a:rPr lang="en-US" altLang="en-US" sz="3200">
                <a:solidFill>
                  <a:srgbClr val="000000"/>
                </a:solidFill>
              </a:rPr>
              <a:t>In Program 1-1: </a:t>
            </a:r>
            <a:r>
              <a:rPr lang="en-US" altLang="en-US" sz="3200">
                <a:solidFill>
                  <a:srgbClr val="000000"/>
                </a:solidFill>
                <a:latin typeface="Courier New" panose="02070309020205020404" pitchFamily="49" charset="0"/>
              </a:rPr>
              <a:t>hours</a:t>
            </a:r>
            <a:r>
              <a:rPr lang="en-US" altLang="en-US" sz="3200">
                <a:solidFill>
                  <a:srgbClr val="000000"/>
                </a:solidFill>
              </a:rPr>
              <a:t>, </a:t>
            </a:r>
            <a:r>
              <a:rPr lang="en-US" altLang="en-US" sz="3200">
                <a:solidFill>
                  <a:srgbClr val="000000"/>
                </a:solidFill>
                <a:latin typeface="Courier New" panose="02070309020205020404" pitchFamily="49" charset="0"/>
              </a:rPr>
              <a:t>rate</a:t>
            </a:r>
            <a:r>
              <a:rPr lang="en-US" altLang="en-US" sz="3200">
                <a:solidFill>
                  <a:srgbClr val="000000"/>
                </a:solidFill>
              </a:rPr>
              <a:t>, and </a:t>
            </a:r>
            <a:r>
              <a:rPr lang="en-US" altLang="en-US" sz="3200">
                <a:solidFill>
                  <a:srgbClr val="000000"/>
                </a:solidFill>
                <a:latin typeface="Courier New" panose="02070309020205020404" pitchFamily="49" charset="0"/>
              </a:rPr>
              <a:t>pay</a:t>
            </a:r>
            <a:r>
              <a:rPr lang="en-US" altLang="en-US" sz="3200">
                <a:solidFill>
                  <a:srgbClr val="000000"/>
                </a:solidFill>
              </a:rPr>
              <a:t>.</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1">
            <a:extLst>
              <a:ext uri="{FF2B5EF4-FFF2-40B4-BE49-F238E27FC236}">
                <a16:creationId xmlns:a16="http://schemas.microsoft.com/office/drawing/2014/main" id="{4E337367-FD97-4334-4B1C-C6DDBDAA3FC9}"/>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Operators</a:t>
            </a:r>
          </a:p>
        </p:txBody>
      </p:sp>
      <p:sp>
        <p:nvSpPr>
          <p:cNvPr id="84995" name="Text Box 2">
            <a:extLst>
              <a:ext uri="{FF2B5EF4-FFF2-40B4-BE49-F238E27FC236}">
                <a16:creationId xmlns:a16="http://schemas.microsoft.com/office/drawing/2014/main" id="{25CB4D6B-409D-FA8E-5130-75FA6D252529}"/>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Used to perform operations on data</a:t>
            </a:r>
          </a:p>
          <a:p>
            <a:pPr eaLnBrk="1" hangingPunct="1">
              <a:spcBef>
                <a:spcPts val="813"/>
              </a:spcBef>
              <a:buFont typeface="Arial" panose="020B0604020202020204" pitchFamily="34" charset="0"/>
              <a:buChar char="•"/>
            </a:pPr>
            <a:r>
              <a:rPr lang="en-US" altLang="en-US" sz="3200">
                <a:solidFill>
                  <a:srgbClr val="000000"/>
                </a:solidFill>
              </a:rPr>
              <a:t>Many types of operators:</a:t>
            </a:r>
          </a:p>
          <a:p>
            <a:pPr lvl="1" eaLnBrk="1" hangingPunct="1">
              <a:spcBef>
                <a:spcPts val="713"/>
              </a:spcBef>
              <a:buFont typeface="Arial" panose="020B0604020202020204" pitchFamily="34" charset="0"/>
              <a:buChar char="–"/>
            </a:pPr>
            <a:r>
              <a:rPr lang="en-US" altLang="en-US" sz="2800">
                <a:solidFill>
                  <a:srgbClr val="000000"/>
                </a:solidFill>
              </a:rPr>
              <a:t>Arithmetic - ex: </a:t>
            </a:r>
            <a:r>
              <a:rPr lang="en-US" altLang="en-US" sz="2800">
                <a:solidFill>
                  <a:srgbClr val="000000"/>
                </a:solidFill>
                <a:latin typeface="Courier New" panose="02070309020205020404" pitchFamily="49" charset="0"/>
              </a:rPr>
              <a:t>+,-,*,/</a:t>
            </a:r>
          </a:p>
          <a:p>
            <a:pPr lvl="1" eaLnBrk="1" hangingPunct="1">
              <a:spcBef>
                <a:spcPts val="713"/>
              </a:spcBef>
              <a:buFont typeface="Arial" panose="020B0604020202020204" pitchFamily="34" charset="0"/>
              <a:buChar char="–"/>
            </a:pPr>
            <a:r>
              <a:rPr lang="en-US" altLang="en-US" sz="2800">
                <a:solidFill>
                  <a:srgbClr val="000000"/>
                </a:solidFill>
              </a:rPr>
              <a:t>Assignment – ex: </a:t>
            </a:r>
            <a:r>
              <a:rPr lang="en-US" altLang="en-US" sz="2800">
                <a:solidFill>
                  <a:srgbClr val="000000"/>
                </a:solidFill>
                <a:latin typeface="Courier New" panose="02070309020205020404" pitchFamily="49" charset="0"/>
              </a:rPr>
              <a:t>=</a:t>
            </a:r>
          </a:p>
          <a:p>
            <a:pPr lvl="1" eaLnBrk="1" hangingPunct="1">
              <a:spcBef>
                <a:spcPts val="713"/>
              </a:spcBef>
              <a:buClrTx/>
              <a:buFontTx/>
              <a:buNone/>
            </a:pPr>
            <a:endParaRPr lang="en-US" altLang="en-US" sz="2800">
              <a:solidFill>
                <a:srgbClr val="000000"/>
              </a:solidFill>
            </a:endParaRPr>
          </a:p>
          <a:p>
            <a:pPr eaLnBrk="1" hangingPunct="1">
              <a:spcBef>
                <a:spcPts val="813"/>
              </a:spcBef>
              <a:buFont typeface="Arial" panose="020B0604020202020204" pitchFamily="34" charset="0"/>
              <a:buChar char="•"/>
            </a:pPr>
            <a:r>
              <a:rPr lang="en-US" altLang="en-US" sz="3200">
                <a:solidFill>
                  <a:srgbClr val="000000"/>
                </a:solidFill>
              </a:rPr>
              <a:t>Some operators in Program1-1:</a:t>
            </a:r>
            <a:br>
              <a:rPr lang="en-US" altLang="en-US" sz="3200">
                <a:solidFill>
                  <a:srgbClr val="000000"/>
                </a:solidFill>
              </a:rPr>
            </a:br>
            <a:r>
              <a:rPr lang="en-US" altLang="en-US" sz="3200">
                <a:solidFill>
                  <a:srgbClr val="000000"/>
                </a:solidFill>
                <a:latin typeface="Courier New" panose="02070309020205020404" pitchFamily="49" charset="0"/>
              </a:rPr>
              <a:t>&lt;&lt; &gt;&gt; = * </a:t>
            </a:r>
          </a:p>
          <a:p>
            <a:pPr eaLnBrk="1" hangingPunct="1">
              <a:spcBef>
                <a:spcPts val="813"/>
              </a:spcBef>
              <a:buFont typeface="Courier New" panose="02070309020205020404" pitchFamily="49" charset="0"/>
              <a:buNone/>
            </a:pPr>
            <a:endParaRPr lang="en-US" altLang="en-US" sz="3200">
              <a:solidFill>
                <a:srgbClr val="000000"/>
              </a:solidFill>
              <a:latin typeface="Courier New" panose="02070309020205020404" pitchFamily="49" charset="0"/>
            </a:endParaRP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1">
            <a:extLst>
              <a:ext uri="{FF2B5EF4-FFF2-40B4-BE49-F238E27FC236}">
                <a16:creationId xmlns:a16="http://schemas.microsoft.com/office/drawing/2014/main" id="{41219335-FF72-FF7B-C828-AF84F9DA4037}"/>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Operators</a:t>
            </a:r>
          </a:p>
        </p:txBody>
      </p:sp>
      <p:pic>
        <p:nvPicPr>
          <p:cNvPr id="87043" name="Picture 2">
            <a:extLst>
              <a:ext uri="{FF2B5EF4-FFF2-40B4-BE49-F238E27FC236}">
                <a16:creationId xmlns:a16="http://schemas.microsoft.com/office/drawing/2014/main" id="{6B49999F-99B7-1790-C0A6-ECA6AF7ED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1600200"/>
            <a:ext cx="5172075" cy="4525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7044" name="Oval 3">
            <a:extLst>
              <a:ext uri="{FF2B5EF4-FFF2-40B4-BE49-F238E27FC236}">
                <a16:creationId xmlns:a16="http://schemas.microsoft.com/office/drawing/2014/main" id="{7510BE56-D3F2-9EC0-5C03-C5FD4E76B386}"/>
              </a:ext>
            </a:extLst>
          </p:cNvPr>
          <p:cNvSpPr>
            <a:spLocks noChangeArrowheads="1"/>
          </p:cNvSpPr>
          <p:nvPr/>
        </p:nvSpPr>
        <p:spPr bwMode="auto">
          <a:xfrm>
            <a:off x="3048000" y="35814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45" name="Oval 4">
            <a:extLst>
              <a:ext uri="{FF2B5EF4-FFF2-40B4-BE49-F238E27FC236}">
                <a16:creationId xmlns:a16="http://schemas.microsoft.com/office/drawing/2014/main" id="{294B31A5-8199-3755-695E-81801A6424CA}"/>
              </a:ext>
            </a:extLst>
          </p:cNvPr>
          <p:cNvSpPr>
            <a:spLocks noChangeArrowheads="1"/>
          </p:cNvSpPr>
          <p:nvPr/>
        </p:nvSpPr>
        <p:spPr bwMode="auto">
          <a:xfrm>
            <a:off x="3048000" y="43434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46" name="Oval 5">
            <a:extLst>
              <a:ext uri="{FF2B5EF4-FFF2-40B4-BE49-F238E27FC236}">
                <a16:creationId xmlns:a16="http://schemas.microsoft.com/office/drawing/2014/main" id="{6EA3A386-B61D-900C-069D-3AD52567500B}"/>
              </a:ext>
            </a:extLst>
          </p:cNvPr>
          <p:cNvSpPr>
            <a:spLocks noChangeArrowheads="1"/>
          </p:cNvSpPr>
          <p:nvPr/>
        </p:nvSpPr>
        <p:spPr bwMode="auto">
          <a:xfrm>
            <a:off x="3810000" y="48768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47" name="Oval 6">
            <a:extLst>
              <a:ext uri="{FF2B5EF4-FFF2-40B4-BE49-F238E27FC236}">
                <a16:creationId xmlns:a16="http://schemas.microsoft.com/office/drawing/2014/main" id="{D2C80F79-7AA8-09B5-7085-A1C926E22783}"/>
              </a:ext>
            </a:extLst>
          </p:cNvPr>
          <p:cNvSpPr>
            <a:spLocks noChangeArrowheads="1"/>
          </p:cNvSpPr>
          <p:nvPr/>
        </p:nvSpPr>
        <p:spPr bwMode="auto">
          <a:xfrm>
            <a:off x="3124200" y="54864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48" name="Oval 7">
            <a:extLst>
              <a:ext uri="{FF2B5EF4-FFF2-40B4-BE49-F238E27FC236}">
                <a16:creationId xmlns:a16="http://schemas.microsoft.com/office/drawing/2014/main" id="{0F671F02-FB9E-CD63-34FB-8D76D0AD15EF}"/>
              </a:ext>
            </a:extLst>
          </p:cNvPr>
          <p:cNvSpPr>
            <a:spLocks noChangeArrowheads="1"/>
          </p:cNvSpPr>
          <p:nvPr/>
        </p:nvSpPr>
        <p:spPr bwMode="auto">
          <a:xfrm>
            <a:off x="5334000" y="54864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49" name="Oval 8">
            <a:extLst>
              <a:ext uri="{FF2B5EF4-FFF2-40B4-BE49-F238E27FC236}">
                <a16:creationId xmlns:a16="http://schemas.microsoft.com/office/drawing/2014/main" id="{DB81CB39-0FFD-C725-366B-284E9F58ED82}"/>
              </a:ext>
            </a:extLst>
          </p:cNvPr>
          <p:cNvSpPr>
            <a:spLocks noChangeArrowheads="1"/>
          </p:cNvSpPr>
          <p:nvPr/>
        </p:nvSpPr>
        <p:spPr bwMode="auto">
          <a:xfrm>
            <a:off x="6019800" y="54864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50" name="Oval 9">
            <a:extLst>
              <a:ext uri="{FF2B5EF4-FFF2-40B4-BE49-F238E27FC236}">
                <a16:creationId xmlns:a16="http://schemas.microsoft.com/office/drawing/2014/main" id="{0FD72C1A-EE3B-6197-122C-837114FAA9D6}"/>
              </a:ext>
            </a:extLst>
          </p:cNvPr>
          <p:cNvSpPr>
            <a:spLocks noChangeArrowheads="1"/>
          </p:cNvSpPr>
          <p:nvPr/>
        </p:nvSpPr>
        <p:spPr bwMode="auto">
          <a:xfrm>
            <a:off x="3124200" y="33528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51" name="Oval 10">
            <a:extLst>
              <a:ext uri="{FF2B5EF4-FFF2-40B4-BE49-F238E27FC236}">
                <a16:creationId xmlns:a16="http://schemas.microsoft.com/office/drawing/2014/main" id="{8C89FC92-B6B8-E18D-B68F-C4AB10ACEE4A}"/>
              </a:ext>
            </a:extLst>
          </p:cNvPr>
          <p:cNvSpPr>
            <a:spLocks noChangeArrowheads="1"/>
          </p:cNvSpPr>
          <p:nvPr/>
        </p:nvSpPr>
        <p:spPr bwMode="auto">
          <a:xfrm>
            <a:off x="3124200" y="4114800"/>
            <a:ext cx="3048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87052" name="Oval 11">
            <a:extLst>
              <a:ext uri="{FF2B5EF4-FFF2-40B4-BE49-F238E27FC236}">
                <a16:creationId xmlns:a16="http://schemas.microsoft.com/office/drawing/2014/main" id="{6F13D720-805E-9B63-2AE7-6A731D482F04}"/>
              </a:ext>
            </a:extLst>
          </p:cNvPr>
          <p:cNvSpPr>
            <a:spLocks noChangeArrowheads="1"/>
          </p:cNvSpPr>
          <p:nvPr/>
        </p:nvSpPr>
        <p:spPr bwMode="auto">
          <a:xfrm>
            <a:off x="3048000" y="48768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1">
            <a:extLst>
              <a:ext uri="{FF2B5EF4-FFF2-40B4-BE49-F238E27FC236}">
                <a16:creationId xmlns:a16="http://schemas.microsoft.com/office/drawing/2014/main" id="{0F2FFBA6-461F-1734-11C5-E66219E6360F}"/>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Punctuation</a:t>
            </a:r>
          </a:p>
        </p:txBody>
      </p:sp>
      <p:sp>
        <p:nvSpPr>
          <p:cNvPr id="89091" name="Text Box 2">
            <a:extLst>
              <a:ext uri="{FF2B5EF4-FFF2-40B4-BE49-F238E27FC236}">
                <a16:creationId xmlns:a16="http://schemas.microsoft.com/office/drawing/2014/main" id="{1AF022CD-94AF-0371-B9B1-0EEC9F28A573}"/>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Characters that mark the end of a statement, or that separate items in a list</a:t>
            </a:r>
          </a:p>
          <a:p>
            <a:pPr eaLnBrk="1" hangingPunct="1">
              <a:spcBef>
                <a:spcPts val="813"/>
              </a:spcBef>
              <a:buFont typeface="Arial" panose="020B0604020202020204" pitchFamily="34" charset="0"/>
              <a:buChar char="•"/>
            </a:pPr>
            <a:r>
              <a:rPr lang="en-US" altLang="en-US" sz="3200">
                <a:solidFill>
                  <a:srgbClr val="000000"/>
                </a:solidFill>
              </a:rPr>
              <a:t>In Program 1-1: </a:t>
            </a:r>
            <a:r>
              <a:rPr lang="en-US" altLang="en-US" sz="3200">
                <a:solidFill>
                  <a:srgbClr val="000000"/>
                </a:solidFill>
                <a:latin typeface="Courier New" panose="02070309020205020404" pitchFamily="49" charset="0"/>
              </a:rPr>
              <a:t> ,</a:t>
            </a:r>
            <a:r>
              <a:rPr lang="en-US" altLang="en-US" sz="3200">
                <a:solidFill>
                  <a:srgbClr val="000000"/>
                </a:solidFill>
              </a:rPr>
              <a:t> and </a:t>
            </a:r>
            <a:r>
              <a:rPr lang="en-US" altLang="en-US" sz="3200">
                <a:solidFill>
                  <a:srgbClr val="000000"/>
                </a:solidFill>
                <a:latin typeface="Courier New" panose="02070309020205020404" pitchFamily="49" charset="0"/>
              </a:rPr>
              <a:t>;</a:t>
            </a:r>
          </a:p>
          <a:p>
            <a:pPr eaLnBrk="1" hangingPunct="1">
              <a:spcBef>
                <a:spcPts val="813"/>
              </a:spcBef>
              <a:buFont typeface="Courier New" panose="02070309020205020404" pitchFamily="49" charset="0"/>
              <a:buNone/>
            </a:pPr>
            <a:endParaRPr lang="en-US" altLang="en-US" sz="3200">
              <a:solidFill>
                <a:srgbClr val="000000"/>
              </a:solidFill>
              <a:latin typeface="Courier New" panose="02070309020205020404" pitchFamily="49" charset="0"/>
            </a:endParaRP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1">
            <a:extLst>
              <a:ext uri="{FF2B5EF4-FFF2-40B4-BE49-F238E27FC236}">
                <a16:creationId xmlns:a16="http://schemas.microsoft.com/office/drawing/2014/main" id="{068CDCC1-FD94-24A1-B1A4-797661D7F2E0}"/>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Punctuation</a:t>
            </a:r>
          </a:p>
        </p:txBody>
      </p:sp>
      <p:pic>
        <p:nvPicPr>
          <p:cNvPr id="91139" name="Picture 2">
            <a:extLst>
              <a:ext uri="{FF2B5EF4-FFF2-40B4-BE49-F238E27FC236}">
                <a16:creationId xmlns:a16="http://schemas.microsoft.com/office/drawing/2014/main" id="{C528CAA2-F4C3-06EB-E2BD-C8339FEEF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1600200"/>
            <a:ext cx="5172075" cy="4525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1140" name="Oval 3">
            <a:extLst>
              <a:ext uri="{FF2B5EF4-FFF2-40B4-BE49-F238E27FC236}">
                <a16:creationId xmlns:a16="http://schemas.microsoft.com/office/drawing/2014/main" id="{115074C6-A2C8-24FB-8185-91A8451C7CF8}"/>
              </a:ext>
            </a:extLst>
          </p:cNvPr>
          <p:cNvSpPr>
            <a:spLocks noChangeArrowheads="1"/>
          </p:cNvSpPr>
          <p:nvPr/>
        </p:nvSpPr>
        <p:spPr bwMode="auto">
          <a:xfrm>
            <a:off x="4876800" y="28194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1" name="Oval 4">
            <a:extLst>
              <a:ext uri="{FF2B5EF4-FFF2-40B4-BE49-F238E27FC236}">
                <a16:creationId xmlns:a16="http://schemas.microsoft.com/office/drawing/2014/main" id="{353EB321-E4AA-8B94-BD48-0FBA59A7EA5D}"/>
              </a:ext>
            </a:extLst>
          </p:cNvPr>
          <p:cNvSpPr>
            <a:spLocks noChangeArrowheads="1"/>
          </p:cNvSpPr>
          <p:nvPr/>
        </p:nvSpPr>
        <p:spPr bwMode="auto">
          <a:xfrm>
            <a:off x="3810000" y="28194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2" name="Oval 5">
            <a:extLst>
              <a:ext uri="{FF2B5EF4-FFF2-40B4-BE49-F238E27FC236}">
                <a16:creationId xmlns:a16="http://schemas.microsoft.com/office/drawing/2014/main" id="{8E30F450-D3FC-62C5-ECBB-E61C9534E33D}"/>
              </a:ext>
            </a:extLst>
          </p:cNvPr>
          <p:cNvSpPr>
            <a:spLocks noChangeArrowheads="1"/>
          </p:cNvSpPr>
          <p:nvPr/>
        </p:nvSpPr>
        <p:spPr bwMode="auto">
          <a:xfrm>
            <a:off x="4419600" y="28194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3" name="Oval 6">
            <a:extLst>
              <a:ext uri="{FF2B5EF4-FFF2-40B4-BE49-F238E27FC236}">
                <a16:creationId xmlns:a16="http://schemas.microsoft.com/office/drawing/2014/main" id="{D6DB3B8E-2759-D26A-AB5B-83D9B85F14C0}"/>
              </a:ext>
            </a:extLst>
          </p:cNvPr>
          <p:cNvSpPr>
            <a:spLocks noChangeArrowheads="1"/>
          </p:cNvSpPr>
          <p:nvPr/>
        </p:nvSpPr>
        <p:spPr bwMode="auto">
          <a:xfrm>
            <a:off x="6400800" y="33528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4" name="Oval 7">
            <a:extLst>
              <a:ext uri="{FF2B5EF4-FFF2-40B4-BE49-F238E27FC236}">
                <a16:creationId xmlns:a16="http://schemas.microsoft.com/office/drawing/2014/main" id="{3EC1BD9A-D0E2-DEAF-D56B-417931EEC791}"/>
              </a:ext>
            </a:extLst>
          </p:cNvPr>
          <p:cNvSpPr>
            <a:spLocks noChangeArrowheads="1"/>
          </p:cNvSpPr>
          <p:nvPr/>
        </p:nvSpPr>
        <p:spPr bwMode="auto">
          <a:xfrm>
            <a:off x="3810000" y="35814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5" name="Oval 8">
            <a:extLst>
              <a:ext uri="{FF2B5EF4-FFF2-40B4-BE49-F238E27FC236}">
                <a16:creationId xmlns:a16="http://schemas.microsoft.com/office/drawing/2014/main" id="{7E58557D-B167-8160-A2D8-4D9FC96D1179}"/>
              </a:ext>
            </a:extLst>
          </p:cNvPr>
          <p:cNvSpPr>
            <a:spLocks noChangeArrowheads="1"/>
          </p:cNvSpPr>
          <p:nvPr/>
        </p:nvSpPr>
        <p:spPr bwMode="auto">
          <a:xfrm>
            <a:off x="6934200" y="41910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6" name="Oval 9">
            <a:extLst>
              <a:ext uri="{FF2B5EF4-FFF2-40B4-BE49-F238E27FC236}">
                <a16:creationId xmlns:a16="http://schemas.microsoft.com/office/drawing/2014/main" id="{BA1B5F76-3509-B972-2512-EE2A85F0FDCF}"/>
              </a:ext>
            </a:extLst>
          </p:cNvPr>
          <p:cNvSpPr>
            <a:spLocks noChangeArrowheads="1"/>
          </p:cNvSpPr>
          <p:nvPr/>
        </p:nvSpPr>
        <p:spPr bwMode="auto">
          <a:xfrm>
            <a:off x="3733800" y="43434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7" name="Oval 10">
            <a:extLst>
              <a:ext uri="{FF2B5EF4-FFF2-40B4-BE49-F238E27FC236}">
                <a16:creationId xmlns:a16="http://schemas.microsoft.com/office/drawing/2014/main" id="{BD3EBCC2-4DDA-DB08-339E-FAFE162AFE23}"/>
              </a:ext>
            </a:extLst>
          </p:cNvPr>
          <p:cNvSpPr>
            <a:spLocks noChangeArrowheads="1"/>
          </p:cNvSpPr>
          <p:nvPr/>
        </p:nvSpPr>
        <p:spPr bwMode="auto">
          <a:xfrm>
            <a:off x="4419600" y="49530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8" name="Oval 11">
            <a:extLst>
              <a:ext uri="{FF2B5EF4-FFF2-40B4-BE49-F238E27FC236}">
                <a16:creationId xmlns:a16="http://schemas.microsoft.com/office/drawing/2014/main" id="{D97E5197-3AA7-E58F-057E-B90038464D20}"/>
              </a:ext>
            </a:extLst>
          </p:cNvPr>
          <p:cNvSpPr>
            <a:spLocks noChangeArrowheads="1"/>
          </p:cNvSpPr>
          <p:nvPr/>
        </p:nvSpPr>
        <p:spPr bwMode="auto">
          <a:xfrm>
            <a:off x="3429000" y="57150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
        <p:nvSpPr>
          <p:cNvPr id="91149" name="Oval 12">
            <a:extLst>
              <a:ext uri="{FF2B5EF4-FFF2-40B4-BE49-F238E27FC236}">
                <a16:creationId xmlns:a16="http://schemas.microsoft.com/office/drawing/2014/main" id="{BEC6CABE-87BA-84F3-2F0A-83234CCC1ED9}"/>
              </a:ext>
            </a:extLst>
          </p:cNvPr>
          <p:cNvSpPr>
            <a:spLocks noChangeArrowheads="1"/>
          </p:cNvSpPr>
          <p:nvPr/>
        </p:nvSpPr>
        <p:spPr bwMode="auto">
          <a:xfrm>
            <a:off x="6705600" y="5486400"/>
            <a:ext cx="228600" cy="228600"/>
          </a:xfrm>
          <a:prstGeom prst="ellipse">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13"/>
              </a:spcBef>
              <a:spcAft>
                <a:spcPts val="13"/>
              </a:spcAft>
              <a:buClr>
                <a:srgbClr val="000000"/>
              </a:buClr>
              <a:buSzPct val="100000"/>
              <a:buFont typeface="Times New Roman" panose="02020603050405020304" pitchFamily="18" charset="0"/>
              <a:buNone/>
            </a:pPr>
            <a:endParaRPr lang="en-US" altLang="en-US"/>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1">
            <a:extLst>
              <a:ext uri="{FF2B5EF4-FFF2-40B4-BE49-F238E27FC236}">
                <a16:creationId xmlns:a16="http://schemas.microsoft.com/office/drawing/2014/main" id="{3D7811C5-BDDA-C9CA-BD07-ABF94060B50C}"/>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Syntax</a:t>
            </a:r>
          </a:p>
        </p:txBody>
      </p:sp>
      <p:sp>
        <p:nvSpPr>
          <p:cNvPr id="93187" name="Text Box 2">
            <a:extLst>
              <a:ext uri="{FF2B5EF4-FFF2-40B4-BE49-F238E27FC236}">
                <a16:creationId xmlns:a16="http://schemas.microsoft.com/office/drawing/2014/main" id="{8ED0D775-F359-09FC-B14C-B2424038C9EB}"/>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2013"/>
              </a:spcBef>
              <a:buFont typeface="Arial" panose="020B0604020202020204" pitchFamily="34" charset="0"/>
              <a:buChar char="•"/>
            </a:pPr>
            <a:r>
              <a:rPr lang="en-US" altLang="en-US" sz="3200">
                <a:solidFill>
                  <a:srgbClr val="000000"/>
                </a:solidFill>
              </a:rPr>
              <a:t>The rules of grammar that must be followed when writing a program</a:t>
            </a:r>
          </a:p>
          <a:p>
            <a:pPr eaLnBrk="1" hangingPunct="1">
              <a:spcBef>
                <a:spcPts val="2013"/>
              </a:spcBef>
              <a:buFont typeface="Arial" panose="020B0604020202020204" pitchFamily="34" charset="0"/>
              <a:buChar char="•"/>
            </a:pPr>
            <a:r>
              <a:rPr lang="en-US" altLang="en-US" sz="3200">
                <a:solidFill>
                  <a:srgbClr val="000000"/>
                </a:solidFill>
              </a:rPr>
              <a:t>Controls the use of key words, operators, programmer-defined symbols, and punctuation</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1">
            <a:extLst>
              <a:ext uri="{FF2B5EF4-FFF2-40B4-BE49-F238E27FC236}">
                <a16:creationId xmlns:a16="http://schemas.microsoft.com/office/drawing/2014/main" id="{AEB697B8-19F7-85AE-5512-379D64F1461E}"/>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Variables</a:t>
            </a:r>
          </a:p>
        </p:txBody>
      </p:sp>
      <p:sp>
        <p:nvSpPr>
          <p:cNvPr id="95235" name="Text Box 2">
            <a:extLst>
              <a:ext uri="{FF2B5EF4-FFF2-40B4-BE49-F238E27FC236}">
                <a16:creationId xmlns:a16="http://schemas.microsoft.com/office/drawing/2014/main" id="{516EA98A-C7D6-2B09-AEEE-DDF0F9442E00}"/>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Font typeface="Arial" panose="020B0604020202020204" pitchFamily="34" charset="0"/>
              <a:buChar char="•"/>
            </a:pPr>
            <a:r>
              <a:rPr lang="en-US" altLang="en-US" sz="3200">
                <a:solidFill>
                  <a:srgbClr val="000000"/>
                </a:solidFill>
              </a:rPr>
              <a:t>A variable is a named storage location in the computer’s memory for holding a piece of data.</a:t>
            </a:r>
          </a:p>
          <a:p>
            <a:pPr eaLnBrk="1" hangingPunct="1">
              <a:lnSpc>
                <a:spcPct val="90000"/>
              </a:lnSpc>
              <a:spcBef>
                <a:spcPts val="813"/>
              </a:spcBef>
              <a:buFont typeface="Arial" panose="020B0604020202020204" pitchFamily="34" charset="0"/>
              <a:buChar char="•"/>
            </a:pPr>
            <a:r>
              <a:rPr lang="en-US" altLang="en-US" sz="3200">
                <a:solidFill>
                  <a:srgbClr val="000000"/>
                </a:solidFill>
              </a:rPr>
              <a:t>In Program 1-1 we used three variables:</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The </a:t>
            </a:r>
            <a:r>
              <a:rPr lang="en-US" altLang="en-US" sz="2800" b="1">
                <a:solidFill>
                  <a:srgbClr val="000000"/>
                </a:solidFill>
                <a:latin typeface="Courier New" panose="02070309020205020404" pitchFamily="49" charset="0"/>
              </a:rPr>
              <a:t>hours</a:t>
            </a:r>
            <a:r>
              <a:rPr lang="en-US" altLang="en-US" sz="2800">
                <a:solidFill>
                  <a:srgbClr val="000000"/>
                </a:solidFill>
              </a:rPr>
              <a:t> variable was used to hold the hours worked</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The </a:t>
            </a:r>
            <a:r>
              <a:rPr lang="en-US" altLang="en-US" sz="2800" b="1">
                <a:solidFill>
                  <a:srgbClr val="000000"/>
                </a:solidFill>
                <a:latin typeface="Courier New" panose="02070309020205020404" pitchFamily="49" charset="0"/>
              </a:rPr>
              <a:t>rate</a:t>
            </a:r>
            <a:r>
              <a:rPr lang="en-US" altLang="en-US" sz="2800">
                <a:solidFill>
                  <a:srgbClr val="000000"/>
                </a:solidFill>
              </a:rPr>
              <a:t> variable was used to hold the pay rate</a:t>
            </a:r>
          </a:p>
          <a:p>
            <a:pPr lvl="1" eaLnBrk="1" hangingPunct="1">
              <a:lnSpc>
                <a:spcPct val="90000"/>
              </a:lnSpc>
              <a:spcBef>
                <a:spcPts val="713"/>
              </a:spcBef>
              <a:buFont typeface="Arial" panose="020B0604020202020204" pitchFamily="34" charset="0"/>
              <a:buChar char="–"/>
            </a:pPr>
            <a:r>
              <a:rPr lang="en-US" altLang="en-US" sz="2800">
                <a:solidFill>
                  <a:srgbClr val="000000"/>
                </a:solidFill>
              </a:rPr>
              <a:t>The </a:t>
            </a:r>
            <a:r>
              <a:rPr lang="en-US" altLang="en-US" sz="2800" b="1">
                <a:solidFill>
                  <a:srgbClr val="000000"/>
                </a:solidFill>
                <a:latin typeface="Courier New" panose="02070309020205020404" pitchFamily="49" charset="0"/>
              </a:rPr>
              <a:t>pay</a:t>
            </a:r>
            <a:r>
              <a:rPr lang="en-US" altLang="en-US" sz="2800">
                <a:solidFill>
                  <a:srgbClr val="000000"/>
                </a:solidFill>
              </a:rPr>
              <a:t> variable was used to hold the gross pay</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1">
            <a:extLst>
              <a:ext uri="{FF2B5EF4-FFF2-40B4-BE49-F238E27FC236}">
                <a16:creationId xmlns:a16="http://schemas.microsoft.com/office/drawing/2014/main" id="{E51C5019-E1C6-DEEE-2887-E433D3DE679B}"/>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Variable Definitions</a:t>
            </a:r>
          </a:p>
        </p:txBody>
      </p:sp>
      <p:sp>
        <p:nvSpPr>
          <p:cNvPr id="97283" name="Text Box 2">
            <a:extLst>
              <a:ext uri="{FF2B5EF4-FFF2-40B4-BE49-F238E27FC236}">
                <a16:creationId xmlns:a16="http://schemas.microsoft.com/office/drawing/2014/main" id="{F88277B0-4B62-BC7F-CB90-814787506674}"/>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To create a variable in a program you must write a variable definition (also called a variable declaration)</a:t>
            </a:r>
          </a:p>
          <a:p>
            <a:pPr eaLnBrk="1" hangingPunct="1">
              <a:spcBef>
                <a:spcPts val="813"/>
              </a:spcBef>
              <a:buFont typeface="Arial" panose="020B0604020202020204" pitchFamily="34" charset="0"/>
              <a:buNone/>
            </a:pPr>
            <a:endParaRPr lang="en-US" altLang="en-US" sz="3200">
              <a:solidFill>
                <a:srgbClr val="000000"/>
              </a:solidFill>
            </a:endParaRPr>
          </a:p>
          <a:p>
            <a:pPr eaLnBrk="1" hangingPunct="1">
              <a:spcBef>
                <a:spcPts val="813"/>
              </a:spcBef>
              <a:buFont typeface="Arial" panose="020B0604020202020204" pitchFamily="34" charset="0"/>
              <a:buChar char="•"/>
            </a:pPr>
            <a:r>
              <a:rPr lang="en-US" altLang="en-US" sz="3200">
                <a:solidFill>
                  <a:srgbClr val="000000"/>
                </a:solidFill>
              </a:rPr>
              <a:t>Here is the statement from Program 1-1 that defines the variables:</a:t>
            </a:r>
            <a:br>
              <a:rPr lang="en-US" altLang="en-US" sz="3200">
                <a:solidFill>
                  <a:srgbClr val="000000"/>
                </a:solidFill>
              </a:rPr>
            </a:br>
            <a:br>
              <a:rPr lang="en-US" altLang="en-US" sz="3200">
                <a:solidFill>
                  <a:srgbClr val="000000"/>
                </a:solidFill>
              </a:rPr>
            </a:br>
            <a:r>
              <a:rPr lang="en-US" altLang="en-US" sz="3200" b="1">
                <a:solidFill>
                  <a:srgbClr val="000000"/>
                </a:solidFill>
                <a:latin typeface="Courier New" panose="02070309020205020404" pitchFamily="49" charset="0"/>
              </a:rPr>
              <a:t>double hours, rate, pay;</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1">
            <a:extLst>
              <a:ext uri="{FF2B5EF4-FFF2-40B4-BE49-F238E27FC236}">
                <a16:creationId xmlns:a16="http://schemas.microsoft.com/office/drawing/2014/main" id="{F347561F-6388-1256-29DA-684247EFCE20}"/>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Variable Definitions</a:t>
            </a:r>
          </a:p>
        </p:txBody>
      </p:sp>
      <p:sp>
        <p:nvSpPr>
          <p:cNvPr id="99331" name="Text Box 2">
            <a:extLst>
              <a:ext uri="{FF2B5EF4-FFF2-40B4-BE49-F238E27FC236}">
                <a16:creationId xmlns:a16="http://schemas.microsoft.com/office/drawing/2014/main" id="{224C70B8-114F-988C-8239-FCD55F92FF2B}"/>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Font typeface="Arial" panose="020B0604020202020204" pitchFamily="34" charset="0"/>
              <a:buChar char="•"/>
            </a:pPr>
            <a:r>
              <a:rPr lang="en-US" altLang="en-US" sz="3200">
                <a:solidFill>
                  <a:srgbClr val="000000"/>
                </a:solidFill>
              </a:rPr>
              <a:t>There are many different types of data, which you will learn about in this course.</a:t>
            </a:r>
            <a:br>
              <a:rPr lang="en-US" altLang="en-US" sz="3200">
                <a:solidFill>
                  <a:srgbClr val="000000"/>
                </a:solidFill>
              </a:rPr>
            </a:br>
            <a:endParaRPr lang="en-US" altLang="en-US" sz="3200">
              <a:solidFill>
                <a:srgbClr val="000000"/>
              </a:solidFill>
            </a:endParaRPr>
          </a:p>
          <a:p>
            <a:pPr eaLnBrk="1" hangingPunct="1">
              <a:lnSpc>
                <a:spcPct val="90000"/>
              </a:lnSpc>
              <a:spcBef>
                <a:spcPts val="813"/>
              </a:spcBef>
              <a:buFont typeface="Arial" panose="020B0604020202020204" pitchFamily="34" charset="0"/>
              <a:buChar char="•"/>
            </a:pPr>
            <a:r>
              <a:rPr lang="en-US" altLang="en-US" sz="3200">
                <a:solidFill>
                  <a:srgbClr val="000000"/>
                </a:solidFill>
              </a:rPr>
              <a:t>A variable holds a specific type of data.</a:t>
            </a:r>
            <a:br>
              <a:rPr lang="en-US" altLang="en-US" sz="3200">
                <a:solidFill>
                  <a:srgbClr val="000000"/>
                </a:solidFill>
              </a:rPr>
            </a:br>
            <a:endParaRPr lang="en-US" altLang="en-US" sz="3200">
              <a:solidFill>
                <a:srgbClr val="000000"/>
              </a:solidFill>
            </a:endParaRPr>
          </a:p>
          <a:p>
            <a:pPr eaLnBrk="1" hangingPunct="1">
              <a:lnSpc>
                <a:spcPct val="90000"/>
              </a:lnSpc>
              <a:spcBef>
                <a:spcPts val="813"/>
              </a:spcBef>
              <a:buFont typeface="Arial" panose="020B0604020202020204" pitchFamily="34" charset="0"/>
              <a:buChar char="•"/>
            </a:pPr>
            <a:r>
              <a:rPr lang="en-US" altLang="en-US" sz="3200">
                <a:solidFill>
                  <a:srgbClr val="000000"/>
                </a:solidFill>
              </a:rPr>
              <a:t>The variable definition specifies the type of data a variable can hold, and the variable name.</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1">
            <a:extLst>
              <a:ext uri="{FF2B5EF4-FFF2-40B4-BE49-F238E27FC236}">
                <a16:creationId xmlns:a16="http://schemas.microsoft.com/office/drawing/2014/main" id="{2FDD4BE2-BA1A-D92B-1137-8FE179BC8960}"/>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Variable Definitions</a:t>
            </a:r>
          </a:p>
        </p:txBody>
      </p:sp>
      <p:sp>
        <p:nvSpPr>
          <p:cNvPr id="101379" name="Text Box 2">
            <a:extLst>
              <a:ext uri="{FF2B5EF4-FFF2-40B4-BE49-F238E27FC236}">
                <a16:creationId xmlns:a16="http://schemas.microsoft.com/office/drawing/2014/main" id="{C95056C1-F744-6A09-A27F-7DB808534505}"/>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Once again, line 7 from Program 1-1:</a:t>
            </a:r>
            <a:br>
              <a:rPr lang="en-US" altLang="en-US" sz="3200">
                <a:solidFill>
                  <a:srgbClr val="000000"/>
                </a:solidFill>
              </a:rPr>
            </a:br>
            <a:br>
              <a:rPr lang="en-US" altLang="en-US" sz="3200">
                <a:solidFill>
                  <a:srgbClr val="000000"/>
                </a:solidFill>
              </a:rPr>
            </a:br>
            <a:r>
              <a:rPr lang="en-US" altLang="en-US" sz="3200" b="1">
                <a:solidFill>
                  <a:srgbClr val="000000"/>
                </a:solidFill>
                <a:latin typeface="Courier New" panose="02070309020205020404" pitchFamily="49" charset="0"/>
              </a:rPr>
              <a:t>double hours, rate, pay;</a:t>
            </a:r>
            <a:br>
              <a:rPr lang="en-US" altLang="en-US" sz="3200" b="1">
                <a:solidFill>
                  <a:srgbClr val="000000"/>
                </a:solidFill>
                <a:latin typeface="Courier New" panose="02070309020205020404" pitchFamily="49" charset="0"/>
              </a:rPr>
            </a:br>
            <a:endParaRPr lang="en-US" altLang="en-US" sz="3200" b="1">
              <a:solidFill>
                <a:srgbClr val="000000"/>
              </a:solidFill>
              <a:latin typeface="Courier New" panose="02070309020205020404" pitchFamily="49" charset="0"/>
            </a:endParaRPr>
          </a:p>
          <a:p>
            <a:pPr eaLnBrk="1" hangingPunct="1">
              <a:spcBef>
                <a:spcPts val="813"/>
              </a:spcBef>
              <a:buFont typeface="Arial" panose="020B0604020202020204" pitchFamily="34" charset="0"/>
              <a:buChar char="•"/>
            </a:pPr>
            <a:r>
              <a:rPr lang="en-US" altLang="en-US" sz="3200">
                <a:solidFill>
                  <a:srgbClr val="000000"/>
                </a:solidFill>
              </a:rPr>
              <a:t>The word </a:t>
            </a:r>
            <a:r>
              <a:rPr lang="en-US" altLang="en-US" sz="3200" b="1">
                <a:solidFill>
                  <a:srgbClr val="000000"/>
                </a:solidFill>
                <a:latin typeface="Courier New" panose="02070309020205020404" pitchFamily="49" charset="0"/>
              </a:rPr>
              <a:t>double</a:t>
            </a:r>
            <a:r>
              <a:rPr lang="en-US" altLang="en-US" sz="3200">
                <a:solidFill>
                  <a:srgbClr val="000000"/>
                </a:solidFill>
              </a:rPr>
              <a:t> specifies that the variables can hold double-precision floating point numbers. (You will learn more about that in Chapter 2)</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1">
            <a:extLst>
              <a:ext uri="{FF2B5EF4-FFF2-40B4-BE49-F238E27FC236}">
                <a16:creationId xmlns:a16="http://schemas.microsoft.com/office/drawing/2014/main" id="{19854E54-DC75-A7BB-3447-3341C6DAFB45}"/>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1.5</a:t>
            </a:r>
          </a:p>
        </p:txBody>
      </p:sp>
      <p:sp>
        <p:nvSpPr>
          <p:cNvPr id="103427" name="Text Box 2">
            <a:extLst>
              <a:ext uri="{FF2B5EF4-FFF2-40B4-BE49-F238E27FC236}">
                <a16:creationId xmlns:a16="http://schemas.microsoft.com/office/drawing/2014/main" id="{63633D9E-B31B-A897-A37C-7181F6FC0D55}"/>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Input, Processing, and Output</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1">
            <a:extLst>
              <a:ext uri="{FF2B5EF4-FFF2-40B4-BE49-F238E27FC236}">
                <a16:creationId xmlns:a16="http://schemas.microsoft.com/office/drawing/2014/main" id="{F2DB35F3-B50B-139E-0625-F1B4F35C05CF}"/>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Input, Processing, and Output</a:t>
            </a:r>
          </a:p>
        </p:txBody>
      </p:sp>
      <p:sp>
        <p:nvSpPr>
          <p:cNvPr id="105475" name="Text Box 2">
            <a:extLst>
              <a:ext uri="{FF2B5EF4-FFF2-40B4-BE49-F238E27FC236}">
                <a16:creationId xmlns:a16="http://schemas.microsoft.com/office/drawing/2014/main" id="{E5D8D952-646D-2747-114C-80733956AC1E}"/>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609600" indent="-6096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marL="990600" indent="-5334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marL="1371600" indent="-45720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lnSpc>
                <a:spcPct val="90000"/>
              </a:lnSpc>
              <a:spcBef>
                <a:spcPts val="813"/>
              </a:spcBef>
              <a:buClrTx/>
              <a:buFontTx/>
              <a:buNone/>
            </a:pPr>
            <a:r>
              <a:rPr lang="en-US" altLang="en-US" sz="3200">
                <a:solidFill>
                  <a:srgbClr val="000000"/>
                </a:solidFill>
              </a:rPr>
              <a:t>Three steps that a program typically performs:</a:t>
            </a:r>
          </a:p>
          <a:p>
            <a:pPr lvl="1" eaLnBrk="1" hangingPunct="1">
              <a:lnSpc>
                <a:spcPct val="90000"/>
              </a:lnSpc>
              <a:spcBef>
                <a:spcPts val="713"/>
              </a:spcBef>
              <a:buSzPct val="90000"/>
              <a:buFont typeface="Times New Roman" panose="02020603050405020304" pitchFamily="18" charset="0"/>
              <a:buAutoNum type="arabicParenR"/>
            </a:pPr>
            <a:r>
              <a:rPr lang="en-US" altLang="en-US" sz="2800" b="1">
                <a:solidFill>
                  <a:srgbClr val="000000"/>
                </a:solidFill>
              </a:rPr>
              <a:t>Gather input data:</a:t>
            </a:r>
          </a:p>
          <a:p>
            <a:pPr lvl="2" eaLnBrk="1" hangingPunct="1">
              <a:lnSpc>
                <a:spcPct val="90000"/>
              </a:lnSpc>
              <a:spcBef>
                <a:spcPts val="613"/>
              </a:spcBef>
              <a:buFont typeface="Arial" panose="020B0604020202020204" pitchFamily="34" charset="0"/>
              <a:buChar char="•"/>
            </a:pPr>
            <a:r>
              <a:rPr lang="en-US" altLang="en-US" sz="2400">
                <a:solidFill>
                  <a:srgbClr val="000000"/>
                </a:solidFill>
              </a:rPr>
              <a:t>from keyboard</a:t>
            </a:r>
          </a:p>
          <a:p>
            <a:pPr lvl="2" eaLnBrk="1" hangingPunct="1">
              <a:lnSpc>
                <a:spcPct val="90000"/>
              </a:lnSpc>
              <a:spcBef>
                <a:spcPts val="613"/>
              </a:spcBef>
              <a:buFont typeface="Arial" panose="020B0604020202020204" pitchFamily="34" charset="0"/>
              <a:buChar char="•"/>
            </a:pPr>
            <a:r>
              <a:rPr lang="en-US" altLang="en-US" sz="2400">
                <a:solidFill>
                  <a:srgbClr val="000000"/>
                </a:solidFill>
              </a:rPr>
              <a:t>from files on disk drives</a:t>
            </a:r>
          </a:p>
          <a:p>
            <a:pPr lvl="1" eaLnBrk="1" hangingPunct="1">
              <a:lnSpc>
                <a:spcPct val="90000"/>
              </a:lnSpc>
              <a:spcBef>
                <a:spcPts val="713"/>
              </a:spcBef>
              <a:buSzPct val="90000"/>
              <a:buFont typeface="Arial" panose="020B0604020202020204" pitchFamily="34" charset="0"/>
              <a:buAutoNum type="arabicParenR"/>
            </a:pPr>
            <a:r>
              <a:rPr lang="en-US" altLang="en-US" sz="2800" b="1">
                <a:solidFill>
                  <a:srgbClr val="000000"/>
                </a:solidFill>
              </a:rPr>
              <a:t>Process the input data</a:t>
            </a:r>
          </a:p>
          <a:p>
            <a:pPr lvl="1" eaLnBrk="1" hangingPunct="1">
              <a:lnSpc>
                <a:spcPct val="90000"/>
              </a:lnSpc>
              <a:spcBef>
                <a:spcPts val="713"/>
              </a:spcBef>
              <a:buSzPct val="90000"/>
              <a:buFont typeface="Arial" panose="020B0604020202020204" pitchFamily="34" charset="0"/>
              <a:buAutoNum type="arabicParenR"/>
            </a:pPr>
            <a:r>
              <a:rPr lang="en-US" altLang="en-US" sz="2800" b="1">
                <a:solidFill>
                  <a:srgbClr val="000000"/>
                </a:solidFill>
              </a:rPr>
              <a:t>Display the results as output:</a:t>
            </a:r>
          </a:p>
          <a:p>
            <a:pPr lvl="2" eaLnBrk="1" hangingPunct="1">
              <a:lnSpc>
                <a:spcPct val="90000"/>
              </a:lnSpc>
              <a:spcBef>
                <a:spcPts val="613"/>
              </a:spcBef>
              <a:buFont typeface="Arial" panose="020B0604020202020204" pitchFamily="34" charset="0"/>
              <a:buChar char="•"/>
            </a:pPr>
            <a:r>
              <a:rPr lang="en-US" altLang="en-US" sz="2400">
                <a:solidFill>
                  <a:srgbClr val="000000"/>
                </a:solidFill>
              </a:rPr>
              <a:t>send it to the screen</a:t>
            </a:r>
          </a:p>
          <a:p>
            <a:pPr lvl="2" eaLnBrk="1" hangingPunct="1">
              <a:lnSpc>
                <a:spcPct val="90000"/>
              </a:lnSpc>
              <a:spcBef>
                <a:spcPts val="613"/>
              </a:spcBef>
              <a:buFont typeface="Arial" panose="020B0604020202020204" pitchFamily="34" charset="0"/>
              <a:buChar char="•"/>
            </a:pPr>
            <a:r>
              <a:rPr lang="en-US" altLang="en-US" sz="2400">
                <a:solidFill>
                  <a:srgbClr val="000000"/>
                </a:solidFill>
              </a:rPr>
              <a:t>write to a file </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1">
            <a:extLst>
              <a:ext uri="{FF2B5EF4-FFF2-40B4-BE49-F238E27FC236}">
                <a16:creationId xmlns:a16="http://schemas.microsoft.com/office/drawing/2014/main" id="{A56FE973-6579-5F43-47E1-D74311F95642}"/>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1.6</a:t>
            </a:r>
          </a:p>
        </p:txBody>
      </p:sp>
      <p:sp>
        <p:nvSpPr>
          <p:cNvPr id="107523" name="Text Box 2">
            <a:extLst>
              <a:ext uri="{FF2B5EF4-FFF2-40B4-BE49-F238E27FC236}">
                <a16:creationId xmlns:a16="http://schemas.microsoft.com/office/drawing/2014/main" id="{1F4E56A6-058B-CC8C-E101-4228B10F95CA}"/>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The Programming Process</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1">
            <a:extLst>
              <a:ext uri="{FF2B5EF4-FFF2-40B4-BE49-F238E27FC236}">
                <a16:creationId xmlns:a16="http://schemas.microsoft.com/office/drawing/2014/main" id="{237CFAA7-8F4C-5EC2-0DD5-54F34B0D2BD4}"/>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400">
                <a:solidFill>
                  <a:srgbClr val="FF3300"/>
                </a:solidFill>
              </a:rPr>
              <a:t>The Programming Process</a:t>
            </a:r>
          </a:p>
        </p:txBody>
      </p:sp>
      <p:pic>
        <p:nvPicPr>
          <p:cNvPr id="109571" name="Picture 2">
            <a:extLst>
              <a:ext uri="{FF2B5EF4-FFF2-40B4-BE49-F238E27FC236}">
                <a16:creationId xmlns:a16="http://schemas.microsoft.com/office/drawing/2014/main" id="{1B9D3F8F-FA96-18E7-48A3-50BDE0C7B0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700" y="1600200"/>
            <a:ext cx="6578600" cy="4525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1">
            <a:extLst>
              <a:ext uri="{FF2B5EF4-FFF2-40B4-BE49-F238E27FC236}">
                <a16:creationId xmlns:a16="http://schemas.microsoft.com/office/drawing/2014/main" id="{589E9E57-640D-E226-0A67-CE04CD65E82E}"/>
              </a:ext>
            </a:extLst>
          </p:cNvPr>
          <p:cNvSpPr txBox="1">
            <a:spLocks noChangeArrowheads="1"/>
          </p:cNvSpPr>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buClrTx/>
              <a:buFontTx/>
              <a:buNone/>
            </a:pPr>
            <a:r>
              <a:rPr lang="en-US" altLang="en-US" sz="8000">
                <a:solidFill>
                  <a:srgbClr val="FF3300"/>
                </a:solidFill>
              </a:rPr>
              <a:t>1.7</a:t>
            </a:r>
          </a:p>
        </p:txBody>
      </p:sp>
      <p:sp>
        <p:nvSpPr>
          <p:cNvPr id="111619" name="Text Box 2">
            <a:extLst>
              <a:ext uri="{FF2B5EF4-FFF2-40B4-BE49-F238E27FC236}">
                <a16:creationId xmlns:a16="http://schemas.microsoft.com/office/drawing/2014/main" id="{3588F777-43E0-28E3-22A0-A68F61FC0272}"/>
              </a:ext>
            </a:extLst>
          </p:cNvPr>
          <p:cNvSpPr txBox="1">
            <a:spLocks noChangeArrowheads="1"/>
          </p:cNvSpPr>
          <p:nvPr/>
        </p:nvSpPr>
        <p:spPr bwMode="auto">
          <a:xfrm>
            <a:off x="1371600" y="4267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algn="ctr" eaLnBrk="1" hangingPunct="1">
              <a:spcBef>
                <a:spcPts val="813"/>
              </a:spcBef>
              <a:buClrTx/>
              <a:buFontTx/>
              <a:buNone/>
            </a:pPr>
            <a:r>
              <a:rPr lang="en-US" altLang="en-US" sz="3200">
                <a:solidFill>
                  <a:srgbClr val="000000"/>
                </a:solidFill>
              </a:rPr>
              <a:t>Procedural and Object-Oriented Programming</a:t>
            </a: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1">
            <a:extLst>
              <a:ext uri="{FF2B5EF4-FFF2-40B4-BE49-F238E27FC236}">
                <a16:creationId xmlns:a16="http://schemas.microsoft.com/office/drawing/2014/main" id="{14A69B07-9881-2282-6AD9-C7DC17ED5115}"/>
              </a:ext>
            </a:extLst>
          </p:cNvPr>
          <p:cNvSpPr txBox="1">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buClrTx/>
              <a:buFontTx/>
              <a:buNone/>
            </a:pPr>
            <a:r>
              <a:rPr lang="en-US" altLang="en-US" sz="4000">
                <a:solidFill>
                  <a:srgbClr val="FF3300"/>
                </a:solidFill>
              </a:rPr>
              <a:t>Procedural and Object-Oriented Programming</a:t>
            </a:r>
          </a:p>
        </p:txBody>
      </p:sp>
      <p:sp>
        <p:nvSpPr>
          <p:cNvPr id="113667" name="Text Box 2">
            <a:extLst>
              <a:ext uri="{FF2B5EF4-FFF2-40B4-BE49-F238E27FC236}">
                <a16:creationId xmlns:a16="http://schemas.microsoft.com/office/drawing/2014/main" id="{9C2E2512-A6A2-7505-20C9-F785BBE466EB}"/>
              </a:ext>
            </a:extLst>
          </p:cNvPr>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2900" indent="-34290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1pPr>
            <a:lvl2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2pPr>
            <a:lvl3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3pPr>
            <a:lvl4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4pPr>
            <a:lvl5pPr>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5pPr>
            <a:lvl6pPr marL="25146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6pPr>
            <a:lvl7pPr marL="29718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7pPr>
            <a:lvl8pPr marL="34290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8pPr>
            <a:lvl9pPr marL="3886200" indent="-228600" defTabSz="449263" eaLnBrk="0" fontAlgn="base" hangingPunct="0">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cs typeface="Arial" panose="020B0604020202020204" pitchFamily="34" charset="0"/>
              </a:defRPr>
            </a:lvl9pPr>
          </a:lstStyle>
          <a:p>
            <a:pPr eaLnBrk="1" hangingPunct="1">
              <a:spcBef>
                <a:spcPts val="813"/>
              </a:spcBef>
              <a:buFont typeface="Arial" panose="020B0604020202020204" pitchFamily="34" charset="0"/>
              <a:buChar char="•"/>
            </a:pPr>
            <a:r>
              <a:rPr lang="en-US" altLang="en-US" sz="3200">
                <a:solidFill>
                  <a:srgbClr val="000000"/>
                </a:solidFill>
              </a:rPr>
              <a:t>Procedural programming: focus is on the process.  Procedures/functions are written to process data.</a:t>
            </a:r>
          </a:p>
          <a:p>
            <a:pPr eaLnBrk="1" hangingPunct="1">
              <a:spcBef>
                <a:spcPts val="813"/>
              </a:spcBef>
              <a:buFont typeface="Arial" panose="020B0604020202020204" pitchFamily="34" charset="0"/>
              <a:buChar char="•"/>
            </a:pPr>
            <a:r>
              <a:rPr lang="en-US" altLang="en-US" sz="3200">
                <a:solidFill>
                  <a:srgbClr val="000000"/>
                </a:solidFill>
              </a:rPr>
              <a:t>Object-Oriented programming: focus is on objects, which contain data and the means to manipulate the data.  Messages sent to objects to perform operations.</a:t>
            </a:r>
          </a:p>
          <a:p>
            <a:pPr eaLnBrk="1" hangingPunct="1">
              <a:spcBef>
                <a:spcPts val="813"/>
              </a:spcBef>
              <a:buFont typeface="Arial" panose="020B0604020202020204" pitchFamily="34" charset="0"/>
              <a:buNone/>
            </a:pPr>
            <a:endParaRPr lang="en-US" altLang="en-US" sz="3200">
              <a:solidFill>
                <a:srgbClr val="000000"/>
              </a:solidFill>
            </a:endParaRPr>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ts val="13"/>
          </a:spcBef>
          <a:spcAft>
            <a:spcPts val="13"/>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8F86CF0D5CED4D91588FB0A4A2EAFF" ma:contentTypeVersion="8" ma:contentTypeDescription="Create a new document." ma:contentTypeScope="" ma:versionID="65741651ce886731e02461e87709763e">
  <xsd:schema xmlns:xsd="http://www.w3.org/2001/XMLSchema" xmlns:xs="http://www.w3.org/2001/XMLSchema" xmlns:p="http://schemas.microsoft.com/office/2006/metadata/properties" xmlns:ns2="b868d3a3-dd75-46ea-8f54-fff523d1bfce" targetNamespace="http://schemas.microsoft.com/office/2006/metadata/properties" ma:root="true" ma:fieldsID="c28af6f41e622145baa357e0ea30df50" ns2:_="">
    <xsd:import namespace="b868d3a3-dd75-46ea-8f54-fff523d1bf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68d3a3-dd75-46ea-8f54-fff523d1bf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0EA14F-8E9B-4F87-B864-2726B94D94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68d3a3-dd75-46ea-8f54-fff523d1bf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4755B9-8307-4A9F-85B4-E508B8BB6B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313</TotalTime>
  <Words>1903</Words>
  <Application>Microsoft Office PowerPoint</Application>
  <PresentationFormat>On-screen Show (4:3)</PresentationFormat>
  <Paragraphs>289</Paragraphs>
  <Slides>54</Slides>
  <Notes>54</Notes>
  <HiddenSlides>0</HiddenSlides>
  <MMClips>0</MMClips>
  <ScaleCrop>false</ScaleCrop>
  <HeadingPairs>
    <vt:vector size="4" baseType="variant">
      <vt:variant>
        <vt:lpstr>Theme</vt:lpstr>
      </vt:variant>
      <vt:variant>
        <vt:i4>3</vt:i4>
      </vt:variant>
      <vt:variant>
        <vt:lpstr>Slide Titles</vt:lpstr>
      </vt:variant>
      <vt:variant>
        <vt:i4>54</vt:i4>
      </vt:variant>
    </vt:vector>
  </HeadingPairs>
  <TitlesOfParts>
    <vt:vector size="57" baseType="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Introduction to Computers and Programming</dc:subject>
  <dc:creator>Tony Gaddis</dc:creator>
  <cp:lastModifiedBy>rash</cp:lastModifiedBy>
  <cp:revision>40</cp:revision>
  <cp:lastPrinted>1601-01-01T00:00:00Z</cp:lastPrinted>
  <dcterms:created xsi:type="dcterms:W3CDTF">2011-02-16T20:47:20Z</dcterms:created>
  <dcterms:modified xsi:type="dcterms:W3CDTF">2024-12-06T10:40:06Z</dcterms:modified>
</cp:coreProperties>
</file>